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6.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7.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8.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4051" r:id="rId2"/>
    <p:sldMasterId id="2147484069" r:id="rId3"/>
    <p:sldMasterId id="2147484087" r:id="rId4"/>
    <p:sldMasterId id="2147483774" r:id="rId5"/>
    <p:sldMasterId id="2147484105" r:id="rId6"/>
    <p:sldMasterId id="2147484123" r:id="rId7"/>
    <p:sldMasterId id="2147484141" r:id="rId8"/>
    <p:sldMasterId id="2147483674" r:id="rId9"/>
  </p:sldMasterIdLst>
  <p:notesMasterIdLst>
    <p:notesMasterId r:id="rId22"/>
  </p:notesMasterIdLst>
  <p:handoutMasterIdLst>
    <p:handoutMasterId r:id="rId23"/>
  </p:handoutMasterIdLst>
  <p:sldIdLst>
    <p:sldId id="256" r:id="rId10"/>
    <p:sldId id="271" r:id="rId11"/>
    <p:sldId id="268" r:id="rId12"/>
    <p:sldId id="261" r:id="rId13"/>
    <p:sldId id="262" r:id="rId14"/>
    <p:sldId id="269" r:id="rId15"/>
    <p:sldId id="263" r:id="rId16"/>
    <p:sldId id="264" r:id="rId17"/>
    <p:sldId id="265" r:id="rId18"/>
    <p:sldId id="266" r:id="rId19"/>
    <p:sldId id="267" r:id="rId20"/>
    <p:sldId id="274" r:id="rId21"/>
  </p:sldIdLst>
  <p:sldSz cx="9144000" cy="5143500" type="screen16x9"/>
  <p:notesSz cx="6811963" cy="9942513"/>
  <p:custDataLst>
    <p:tags r:id="rId25"/>
  </p:custDataLst>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845" userDrawn="1">
          <p15:clr>
            <a:srgbClr val="A4A3A4"/>
          </p15:clr>
        </p15:guide>
        <p15:guide id="2" pos="7378" userDrawn="1">
          <p15:clr>
            <a:srgbClr val="A4A3A4"/>
          </p15:clr>
        </p15:guide>
        <p15:guide id="3" orient="horz" pos="482" userDrawn="1">
          <p15:clr>
            <a:srgbClr val="A4A3A4"/>
          </p15:clr>
        </p15:guide>
        <p15:guide id="4" orient="horz" pos="300" userDrawn="1">
          <p15:clr>
            <a:srgbClr val="A4A3A4"/>
          </p15:clr>
        </p15:guide>
        <p15:guide id="5" pos="302" userDrawn="1">
          <p15:clr>
            <a:srgbClr val="A4A3A4"/>
          </p15:clr>
        </p15:guide>
        <p15:guide id="7" orient="horz" pos="3861" userDrawn="1">
          <p15:clr>
            <a:srgbClr val="A4A3A4"/>
          </p15:clr>
        </p15:guide>
        <p15:guide id="8" orient="horz" pos="279">
          <p15:clr>
            <a:srgbClr val="A4A3A4"/>
          </p15:clr>
        </p15:guide>
        <p15:guide id="9" orient="horz" pos="1077">
          <p15:clr>
            <a:srgbClr val="A4A3A4"/>
          </p15:clr>
        </p15:guide>
        <p15:guide id="10" orient="horz" pos="1435">
          <p15:clr>
            <a:srgbClr val="A4A3A4"/>
          </p15:clr>
        </p15:guide>
        <p15:guide id="11" orient="horz" pos="2180">
          <p15:clr>
            <a:srgbClr val="A4A3A4"/>
          </p15:clr>
        </p15:guide>
        <p15:guide id="12" orient="horz" pos="634">
          <p15:clr>
            <a:srgbClr val="A4A3A4"/>
          </p15:clr>
        </p15:guide>
        <p15:guide id="13" orient="horz" pos="373">
          <p15:clr>
            <a:srgbClr val="A4A3A4"/>
          </p15:clr>
        </p15:guide>
        <p15:guide id="14" orient="horz" pos="214">
          <p15:clr>
            <a:srgbClr val="A4A3A4"/>
          </p15:clr>
        </p15:guide>
        <p15:guide id="15" orient="horz" pos="2896">
          <p15:clr>
            <a:srgbClr val="A4A3A4"/>
          </p15:clr>
        </p15:guide>
        <p15:guide id="16" orient="horz" pos="209">
          <p15:clr>
            <a:srgbClr val="A4A3A4"/>
          </p15:clr>
        </p15:guide>
        <p15:guide id="17" orient="horz" pos="808">
          <p15:clr>
            <a:srgbClr val="A4A3A4"/>
          </p15:clr>
        </p15:guide>
        <p15:guide id="18" orient="horz" pos="1076">
          <p15:clr>
            <a:srgbClr val="A4A3A4"/>
          </p15:clr>
        </p15:guide>
        <p15:guide id="19" orient="horz" pos="1635">
          <p15:clr>
            <a:srgbClr val="A4A3A4"/>
          </p15:clr>
        </p15:guide>
        <p15:guide id="20" pos="5465">
          <p15:clr>
            <a:srgbClr val="A4A3A4"/>
          </p15:clr>
        </p15:guide>
        <p15:guide id="21" pos="2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9EA9B2"/>
    <a:srgbClr val="0020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55" autoAdjust="0"/>
    <p:restoredTop sz="78765" autoAdjust="0"/>
  </p:normalViewPr>
  <p:slideViewPr>
    <p:cSldViewPr snapToObjects="1">
      <p:cViewPr>
        <p:scale>
          <a:sx n="75" d="100"/>
          <a:sy n="75" d="100"/>
        </p:scale>
        <p:origin x="-2080" y="-632"/>
      </p:cViewPr>
      <p:guideLst>
        <p:guide orient="horz" pos="845"/>
        <p:guide orient="horz" pos="482"/>
        <p:guide orient="horz" pos="300"/>
        <p:guide orient="horz" pos="3861"/>
        <p:guide orient="horz" pos="279"/>
        <p:guide orient="horz" pos="1077"/>
        <p:guide orient="horz" pos="1435"/>
        <p:guide orient="horz" pos="2180"/>
        <p:guide orient="horz" pos="634"/>
        <p:guide orient="horz" pos="373"/>
        <p:guide orient="horz" pos="214"/>
        <p:guide orient="horz" pos="2896"/>
        <p:guide orient="horz" pos="209"/>
        <p:guide orient="horz" pos="808"/>
        <p:guide orient="horz" pos="1076"/>
        <p:guide orient="horz" pos="1635"/>
        <p:guide pos="7378"/>
        <p:guide pos="302"/>
        <p:guide pos="5465"/>
        <p:guide pos="227"/>
      </p:guideLst>
    </p:cSldViewPr>
  </p:slideViewPr>
  <p:notesTextViewPr>
    <p:cViewPr>
      <p:scale>
        <a:sx n="1" d="1"/>
        <a:sy n="1" d="1"/>
      </p:scale>
      <p:origin x="0" y="0"/>
    </p:cViewPr>
  </p:notesTextViewPr>
  <p:sorterViewPr>
    <p:cViewPr>
      <p:scale>
        <a:sx n="66" d="100"/>
        <a:sy n="66" d="100"/>
      </p:scale>
      <p:origin x="0" y="0"/>
    </p:cViewPr>
  </p:sorterViewPr>
  <p:notesViewPr>
    <p:cSldViewPr snapToObjects="1">
      <p:cViewPr varScale="1">
        <p:scale>
          <a:sx n="60" d="100"/>
          <a:sy n="60" d="100"/>
        </p:scale>
        <p:origin x="-931" y="-86"/>
      </p:cViewPr>
      <p:guideLst>
        <p:guide orient="horz" pos="3132"/>
        <p:guide pos="2146"/>
      </p:guideLst>
    </p:cSldViewPr>
  </p:notesViewPr>
  <p:gridSpacing cx="36004" cy="36004"/>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9.xml"/><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tags" Target="tags/tag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30" Type="http://schemas.microsoft.com/office/2015/10/relationships/revisionInfo" Target="revisionInfo.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9213" y="0"/>
            <a:ext cx="2951162" cy="496888"/>
          </a:xfrm>
          <a:prstGeom prst="rect">
            <a:avLst/>
          </a:prstGeom>
        </p:spPr>
        <p:txBody>
          <a:bodyPr vert="horz" lIns="91440" tIns="45720" rIns="91440" bIns="45720" rtlCol="0"/>
          <a:lstStyle>
            <a:lvl1pPr algn="r">
              <a:defRPr sz="1200"/>
            </a:lvl1pPr>
          </a:lstStyle>
          <a:p>
            <a:fld id="{675CE0B3-A6CB-4931-922A-54DF7109061C}" type="datetimeFigureOut">
              <a:rPr lang="en-GB" smtClean="0"/>
              <a:t>08/11/18</a:t>
            </a:fld>
            <a:endParaRPr lang="en-GB"/>
          </a:p>
        </p:txBody>
      </p:sp>
      <p:sp>
        <p:nvSpPr>
          <p:cNvPr id="4" name="Footer Placeholder 3"/>
          <p:cNvSpPr>
            <a:spLocks noGrp="1"/>
          </p:cNvSpPr>
          <p:nvPr>
            <p:ph type="ftr" sz="quarter" idx="2"/>
          </p:nvPr>
        </p:nvSpPr>
        <p:spPr>
          <a:xfrm>
            <a:off x="0" y="9444038"/>
            <a:ext cx="2951163"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9213" y="9444038"/>
            <a:ext cx="2951162" cy="496887"/>
          </a:xfrm>
          <a:prstGeom prst="rect">
            <a:avLst/>
          </a:prstGeom>
        </p:spPr>
        <p:txBody>
          <a:bodyPr vert="horz" lIns="91440" tIns="45720" rIns="91440" bIns="45720" rtlCol="0" anchor="b"/>
          <a:lstStyle>
            <a:lvl1pPr algn="r">
              <a:defRPr sz="1200"/>
            </a:lvl1pPr>
          </a:lstStyle>
          <a:p>
            <a:fld id="{D52CECF1-967D-4EEE-9C27-D6E8C1B5D83B}" type="slidenum">
              <a:rPr lang="en-GB" smtClean="0"/>
              <a:t>‹n.›</a:t>
            </a:fld>
            <a:endParaRPr lang="en-GB"/>
          </a:p>
        </p:txBody>
      </p:sp>
    </p:spTree>
    <p:extLst>
      <p:ext uri="{BB962C8B-B14F-4D97-AF65-F5344CB8AC3E}">
        <p14:creationId xmlns:p14="http://schemas.microsoft.com/office/powerpoint/2010/main" val="16189974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1850" cy="497126"/>
          </a:xfrm>
          <a:prstGeom prst="rect">
            <a:avLst/>
          </a:prstGeom>
        </p:spPr>
        <p:txBody>
          <a:bodyPr vert="horz" lIns="91733" tIns="45866" rIns="91733" bIns="45866" rtlCol="0"/>
          <a:lstStyle>
            <a:lvl1pPr algn="l">
              <a:defRPr sz="1200"/>
            </a:lvl1pPr>
          </a:lstStyle>
          <a:p>
            <a:endParaRPr lang="en-GB"/>
          </a:p>
        </p:txBody>
      </p:sp>
      <p:sp>
        <p:nvSpPr>
          <p:cNvPr id="3" name="Date Placeholder 2"/>
          <p:cNvSpPr>
            <a:spLocks noGrp="1"/>
          </p:cNvSpPr>
          <p:nvPr>
            <p:ph type="dt" idx="1"/>
          </p:nvPr>
        </p:nvSpPr>
        <p:spPr>
          <a:xfrm>
            <a:off x="3858537" y="0"/>
            <a:ext cx="2951850" cy="497126"/>
          </a:xfrm>
          <a:prstGeom prst="rect">
            <a:avLst/>
          </a:prstGeom>
        </p:spPr>
        <p:txBody>
          <a:bodyPr vert="horz" lIns="91733" tIns="45866" rIns="91733" bIns="45866" rtlCol="0"/>
          <a:lstStyle>
            <a:lvl1pPr algn="r">
              <a:defRPr sz="1200"/>
            </a:lvl1pPr>
          </a:lstStyle>
          <a:p>
            <a:fld id="{F8334136-BABD-4DF0-84CF-1CCDFEC848AD}" type="datetimeFigureOut">
              <a:rPr lang="en-GB" smtClean="0"/>
              <a:pPr/>
              <a:t>08/11/18</a:t>
            </a:fld>
            <a:endParaRPr lang="en-GB"/>
          </a:p>
        </p:txBody>
      </p:sp>
      <p:sp>
        <p:nvSpPr>
          <p:cNvPr id="4" name="Slide Image Placeholder 3"/>
          <p:cNvSpPr>
            <a:spLocks noGrp="1" noRot="1" noChangeAspect="1"/>
          </p:cNvSpPr>
          <p:nvPr>
            <p:ph type="sldImg" idx="2"/>
          </p:nvPr>
        </p:nvSpPr>
        <p:spPr>
          <a:xfrm>
            <a:off x="93663" y="746125"/>
            <a:ext cx="6624637" cy="3727450"/>
          </a:xfrm>
          <a:prstGeom prst="rect">
            <a:avLst/>
          </a:prstGeom>
          <a:noFill/>
          <a:ln w="12700">
            <a:solidFill>
              <a:prstClr val="black"/>
            </a:solidFill>
          </a:ln>
        </p:spPr>
        <p:txBody>
          <a:bodyPr vert="horz" lIns="91733" tIns="45866" rIns="91733" bIns="45866" rtlCol="0" anchor="ctr"/>
          <a:lstStyle/>
          <a:p>
            <a:endParaRPr lang="en-GB"/>
          </a:p>
        </p:txBody>
      </p:sp>
      <p:sp>
        <p:nvSpPr>
          <p:cNvPr id="5" name="Notes Placeholder 4"/>
          <p:cNvSpPr>
            <a:spLocks noGrp="1"/>
          </p:cNvSpPr>
          <p:nvPr>
            <p:ph type="body" sz="quarter" idx="3"/>
          </p:nvPr>
        </p:nvSpPr>
        <p:spPr>
          <a:xfrm>
            <a:off x="681197" y="4722694"/>
            <a:ext cx="5449570" cy="4474131"/>
          </a:xfrm>
          <a:prstGeom prst="rect">
            <a:avLst/>
          </a:prstGeom>
        </p:spPr>
        <p:txBody>
          <a:bodyPr vert="horz" lIns="91733" tIns="45866" rIns="91733" bIns="4586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43662"/>
            <a:ext cx="2951850" cy="497126"/>
          </a:xfrm>
          <a:prstGeom prst="rect">
            <a:avLst/>
          </a:prstGeom>
        </p:spPr>
        <p:txBody>
          <a:bodyPr vert="horz" lIns="91733" tIns="45866" rIns="91733" bIns="45866" rtlCol="0" anchor="b"/>
          <a:lstStyle>
            <a:lvl1pPr algn="l">
              <a:defRPr sz="1200"/>
            </a:lvl1pPr>
          </a:lstStyle>
          <a:p>
            <a:endParaRPr lang="en-GB"/>
          </a:p>
        </p:txBody>
      </p:sp>
      <p:sp>
        <p:nvSpPr>
          <p:cNvPr id="7" name="Slide Number Placeholder 6"/>
          <p:cNvSpPr>
            <a:spLocks noGrp="1"/>
          </p:cNvSpPr>
          <p:nvPr>
            <p:ph type="sldNum" sz="quarter" idx="5"/>
          </p:nvPr>
        </p:nvSpPr>
        <p:spPr>
          <a:xfrm>
            <a:off x="3858537" y="9443662"/>
            <a:ext cx="2951850" cy="497126"/>
          </a:xfrm>
          <a:prstGeom prst="rect">
            <a:avLst/>
          </a:prstGeom>
        </p:spPr>
        <p:txBody>
          <a:bodyPr vert="horz" lIns="91733" tIns="45866" rIns="91733" bIns="45866" rtlCol="0" anchor="b"/>
          <a:lstStyle>
            <a:lvl1pPr algn="r">
              <a:defRPr sz="1200"/>
            </a:lvl1pPr>
          </a:lstStyle>
          <a:p>
            <a:fld id="{CBD00A65-0C78-4ECF-B073-5F4A2B2C52F1}" type="slidenum">
              <a:rPr lang="en-GB" smtClean="0"/>
              <a:pPr/>
              <a:t>‹n.›</a:t>
            </a:fld>
            <a:endParaRPr lang="en-GB"/>
          </a:p>
        </p:txBody>
      </p:sp>
    </p:spTree>
    <p:extLst>
      <p:ext uri="{BB962C8B-B14F-4D97-AF65-F5344CB8AC3E}">
        <p14:creationId xmlns:p14="http://schemas.microsoft.com/office/powerpoint/2010/main" val="277693642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BD00A65-0C78-4ECF-B073-5F4A2B2C52F1}"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Circle back round to who the assured</a:t>
            </a:r>
            <a:r>
              <a:rPr lang="en-GB" baseline="0" dirty="0" smtClean="0"/>
              <a:t> is? </a:t>
            </a:r>
            <a:endParaRPr lang="en-GB" dirty="0"/>
          </a:p>
        </p:txBody>
      </p:sp>
      <p:sp>
        <p:nvSpPr>
          <p:cNvPr id="4" name="Slide Number Placeholder 3"/>
          <p:cNvSpPr>
            <a:spLocks noGrp="1"/>
          </p:cNvSpPr>
          <p:nvPr>
            <p:ph type="sldNum" sz="quarter" idx="10"/>
          </p:nvPr>
        </p:nvSpPr>
        <p:spPr/>
        <p:txBody>
          <a:bodyPr/>
          <a:lstStyle/>
          <a:p>
            <a:fld id="{CBD00A65-0C78-4ECF-B073-5F4A2B2C52F1}"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Circle back round to who the assured</a:t>
            </a:r>
            <a:r>
              <a:rPr lang="en-GB" baseline="0" dirty="0" smtClean="0"/>
              <a:t> is? </a:t>
            </a:r>
            <a:endParaRPr lang="en-GB" dirty="0"/>
          </a:p>
        </p:txBody>
      </p:sp>
      <p:sp>
        <p:nvSpPr>
          <p:cNvPr id="4" name="Slide Number Placeholder 3"/>
          <p:cNvSpPr>
            <a:spLocks noGrp="1"/>
          </p:cNvSpPr>
          <p:nvPr>
            <p:ph type="sldNum" sz="quarter" idx="10"/>
          </p:nvPr>
        </p:nvSpPr>
        <p:spPr/>
        <p:txBody>
          <a:bodyPr/>
          <a:lstStyle/>
          <a:p>
            <a:fld id="{CBD00A65-0C78-4ECF-B073-5F4A2B2C52F1}"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Strong shipbuilding</a:t>
            </a:r>
            <a:r>
              <a:rPr lang="en-GB" baseline="0" dirty="0" smtClean="0"/>
              <a:t> market</a:t>
            </a:r>
          </a:p>
          <a:p>
            <a:endParaRPr lang="en-GB" baseline="0" dirty="0" smtClean="0"/>
          </a:p>
          <a:p>
            <a:r>
              <a:rPr lang="en-GB" baseline="0" dirty="0" smtClean="0"/>
              <a:t>Weak insurance market</a:t>
            </a:r>
          </a:p>
          <a:p>
            <a:endParaRPr lang="en-GB" baseline="0" dirty="0" smtClean="0"/>
          </a:p>
          <a:p>
            <a:r>
              <a:rPr lang="en-GB" baseline="0" dirty="0" smtClean="0"/>
              <a:t>Large losses</a:t>
            </a:r>
          </a:p>
          <a:p>
            <a:endParaRPr lang="en-GB" baseline="0" dirty="0" smtClean="0"/>
          </a:p>
          <a:p>
            <a:r>
              <a:rPr lang="en-GB" baseline="0" dirty="0" smtClean="0"/>
              <a:t>Rates will go up.</a:t>
            </a:r>
          </a:p>
          <a:p>
            <a:endParaRPr lang="en-GB" baseline="0" dirty="0" smtClean="0"/>
          </a:p>
          <a:p>
            <a:r>
              <a:rPr lang="en-GB" baseline="0" dirty="0" smtClean="0"/>
              <a:t>Wordings key along with interaction with build contract. This losses do happen. </a:t>
            </a:r>
            <a:endParaRPr lang="en-GB" dirty="0"/>
          </a:p>
        </p:txBody>
      </p:sp>
      <p:sp>
        <p:nvSpPr>
          <p:cNvPr id="4" name="Slide Number Placeholder 3"/>
          <p:cNvSpPr>
            <a:spLocks noGrp="1"/>
          </p:cNvSpPr>
          <p:nvPr>
            <p:ph type="sldNum" sz="quarter" idx="10"/>
          </p:nvPr>
        </p:nvSpPr>
        <p:spPr/>
        <p:txBody>
          <a:bodyPr/>
          <a:lstStyle/>
          <a:p>
            <a:fld id="{CBD00A65-0C78-4ECF-B073-5F4A2B2C52F1}" type="slidenum">
              <a:rPr lang="en-GB" smtClean="0"/>
              <a:pPr/>
              <a:t>12</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Credit</a:t>
            </a:r>
            <a:r>
              <a:rPr lang="en-GB" baseline="0" dirty="0" smtClean="0"/>
              <a:t> to BRS Brokers</a:t>
            </a:r>
          </a:p>
          <a:p>
            <a:endParaRPr lang="en-GB" baseline="0" dirty="0" smtClean="0"/>
          </a:p>
          <a:p>
            <a:r>
              <a:rPr lang="en-GB" baseline="0" dirty="0" smtClean="0"/>
              <a:t>Rising build prices means rising insured values means higher </a:t>
            </a:r>
            <a:r>
              <a:rPr lang="en-GB" baseline="0" dirty="0" err="1" smtClean="0"/>
              <a:t>premiuems</a:t>
            </a:r>
            <a:endParaRPr lang="en-GB" dirty="0"/>
          </a:p>
        </p:txBody>
      </p:sp>
      <p:sp>
        <p:nvSpPr>
          <p:cNvPr id="4" name="Slide Number Placeholder 3"/>
          <p:cNvSpPr>
            <a:spLocks noGrp="1"/>
          </p:cNvSpPr>
          <p:nvPr>
            <p:ph type="sldNum" sz="quarter" idx="10"/>
          </p:nvPr>
        </p:nvSpPr>
        <p:spPr/>
        <p:txBody>
          <a:bodyPr/>
          <a:lstStyle/>
          <a:p>
            <a:fld id="{CBD00A65-0C78-4ECF-B073-5F4A2B2C52F1}"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buFont typeface="Arial" pitchFamily="34" charset="0"/>
              <a:buChar char="•"/>
            </a:pPr>
            <a:r>
              <a:rPr lang="en-GB" sz="1500" dirty="0" smtClean="0"/>
              <a:t>16 syndicates not made a profit for 3 years</a:t>
            </a:r>
          </a:p>
          <a:p>
            <a:pPr>
              <a:lnSpc>
                <a:spcPct val="80000"/>
              </a:lnSpc>
              <a:buFont typeface="Arial" pitchFamily="34" charset="0"/>
              <a:buChar char="•"/>
            </a:pPr>
            <a:r>
              <a:rPr lang="en-GB" sz="1500" dirty="0" smtClean="0"/>
              <a:t>34 syndicates unprofitable in marine for the last 3 years (47 over 7 years)</a:t>
            </a:r>
          </a:p>
          <a:p>
            <a:pPr>
              <a:lnSpc>
                <a:spcPct val="80000"/>
              </a:lnSpc>
              <a:buFont typeface="Arial" pitchFamily="34" charset="0"/>
              <a:buChar char="•"/>
            </a:pPr>
            <a:r>
              <a:rPr lang="en-GB" sz="1500" dirty="0" smtClean="0"/>
              <a:t>Require new business plans to be provided by Lloyds showing a “near term” route to profit</a:t>
            </a:r>
          </a:p>
          <a:p>
            <a:pPr>
              <a:lnSpc>
                <a:spcPct val="80000"/>
              </a:lnSpc>
              <a:buFont typeface="Arial" pitchFamily="34" charset="0"/>
              <a:buChar char="•"/>
            </a:pPr>
            <a:r>
              <a:rPr lang="en-GB" sz="1500" dirty="0" smtClean="0"/>
              <a:t>Insurers pulling out of marine</a:t>
            </a:r>
          </a:p>
          <a:p>
            <a:pPr marL="343997" lvl="4" defTabSz="687995">
              <a:lnSpc>
                <a:spcPct val="80000"/>
              </a:lnSpc>
              <a:buFont typeface="Arial" pitchFamily="34" charset="0"/>
              <a:buChar char="•"/>
            </a:pPr>
            <a:r>
              <a:rPr lang="en-GB" sz="1500" dirty="0" err="1" smtClean="0"/>
              <a:t>AmTrust</a:t>
            </a:r>
            <a:r>
              <a:rPr lang="en-GB" sz="1500" dirty="0" smtClean="0"/>
              <a:t>, </a:t>
            </a:r>
            <a:r>
              <a:rPr lang="en-GB" sz="1500" dirty="0" err="1" smtClean="0"/>
              <a:t>Acappella</a:t>
            </a:r>
            <a:r>
              <a:rPr lang="en-GB" sz="1500" dirty="0" smtClean="0"/>
              <a:t>, Advent, Barbican, Brit, Channel, MS </a:t>
            </a:r>
            <a:r>
              <a:rPr lang="en-GB" sz="1500" dirty="0" err="1" smtClean="0"/>
              <a:t>Amlin</a:t>
            </a:r>
            <a:r>
              <a:rPr lang="en-GB" sz="1500" dirty="0" smtClean="0"/>
              <a:t>, Standard Syndicate and </a:t>
            </a:r>
            <a:r>
              <a:rPr lang="en-GB" sz="1500" dirty="0" err="1" smtClean="0"/>
              <a:t>TMK</a:t>
            </a:r>
            <a:endParaRPr lang="en-GB" sz="1500" dirty="0" smtClean="0"/>
          </a:p>
          <a:p>
            <a:pPr marL="0" lvl="3" defTabSz="687995">
              <a:lnSpc>
                <a:spcPct val="80000"/>
              </a:lnSpc>
              <a:buFont typeface="Arial" pitchFamily="34" charset="0"/>
              <a:buChar char="•"/>
            </a:pPr>
            <a:r>
              <a:rPr lang="en-GB" sz="1500" dirty="0" smtClean="0"/>
              <a:t>Builder’s risk historically profitable but, rates are only going up as a result of Lloyds reforms reducing capacity and recent very large losses.</a:t>
            </a:r>
          </a:p>
          <a:p>
            <a:pPr marL="343997" lvl="4" defTabSz="687995">
              <a:lnSpc>
                <a:spcPct val="80000"/>
              </a:lnSpc>
              <a:buFont typeface="Arial" pitchFamily="34" charset="0"/>
              <a:buChar char="•"/>
            </a:pPr>
            <a:r>
              <a:rPr lang="en-GB" sz="1500" dirty="0" smtClean="0"/>
              <a:t>Lancashire and RSA have issued profits warnings as a result of the </a:t>
            </a:r>
            <a:r>
              <a:rPr lang="en-GB" sz="1500" dirty="0" err="1" smtClean="0"/>
              <a:t>Lurssen</a:t>
            </a:r>
            <a:r>
              <a:rPr lang="en-GB" sz="1500" dirty="0" smtClean="0"/>
              <a:t> fire</a:t>
            </a:r>
          </a:p>
          <a:p>
            <a:pPr marL="0" lvl="4" defTabSz="687995">
              <a:lnSpc>
                <a:spcPct val="80000"/>
              </a:lnSpc>
              <a:buFont typeface="Arial" pitchFamily="34" charset="0"/>
              <a:buChar char="•"/>
            </a:pPr>
            <a:r>
              <a:rPr lang="en-GB" sz="1500" dirty="0" smtClean="0"/>
              <a:t>Minimum 5% increases on renewal this year</a:t>
            </a:r>
          </a:p>
          <a:p>
            <a:pPr marL="0" lvl="4" defTabSz="687995">
              <a:lnSpc>
                <a:spcPct val="80000"/>
              </a:lnSpc>
              <a:buFont typeface="Arial" pitchFamily="34" charset="0"/>
              <a:buChar char="•"/>
            </a:pPr>
            <a:r>
              <a:rPr lang="en-GB" sz="1500" dirty="0" smtClean="0"/>
              <a:t>Same next year and year after? </a:t>
            </a:r>
          </a:p>
          <a:p>
            <a:endParaRPr lang="en-GB" dirty="0"/>
          </a:p>
        </p:txBody>
      </p:sp>
      <p:sp>
        <p:nvSpPr>
          <p:cNvPr id="4" name="Slide Number Placeholder 3"/>
          <p:cNvSpPr>
            <a:spLocks noGrp="1"/>
          </p:cNvSpPr>
          <p:nvPr>
            <p:ph type="sldNum" sz="quarter" idx="10"/>
          </p:nvPr>
        </p:nvSpPr>
        <p:spPr/>
        <p:txBody>
          <a:bodyPr/>
          <a:lstStyle/>
          <a:p>
            <a:fld id="{CBD00A65-0C78-4ECF-B073-5F4A2B2C52F1}"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err="1" smtClean="0"/>
              <a:t>Lurssen</a:t>
            </a:r>
            <a:r>
              <a:rPr lang="en-GB" dirty="0" smtClean="0"/>
              <a:t> shipyard</a:t>
            </a:r>
          </a:p>
          <a:p>
            <a:r>
              <a:rPr lang="en-GB" dirty="0" smtClean="0"/>
              <a:t>North Charleston shipyard October 2018</a:t>
            </a:r>
          </a:p>
          <a:p>
            <a:r>
              <a:rPr lang="en-GB" dirty="0" err="1" smtClean="0"/>
              <a:t>Fincantieri</a:t>
            </a:r>
            <a:r>
              <a:rPr lang="en-GB" dirty="0" smtClean="0"/>
              <a:t> </a:t>
            </a:r>
            <a:r>
              <a:rPr lang="en-GB" dirty="0" err="1" smtClean="0"/>
              <a:t>Mugiano</a:t>
            </a:r>
            <a:r>
              <a:rPr lang="en-GB" dirty="0" smtClean="0"/>
              <a:t> July 2018</a:t>
            </a:r>
          </a:p>
          <a:p>
            <a:r>
              <a:rPr lang="en-GB" dirty="0" smtClean="0"/>
              <a:t>Portsmouth</a:t>
            </a:r>
            <a:r>
              <a:rPr lang="en-GB" baseline="0" dirty="0" smtClean="0"/>
              <a:t> Naval Shipyard USA</a:t>
            </a:r>
          </a:p>
          <a:p>
            <a:r>
              <a:rPr lang="en-GB" baseline="0" dirty="0" smtClean="0"/>
              <a:t>Mississippi Gulf Coast Shipyard October 2018</a:t>
            </a:r>
          </a:p>
          <a:p>
            <a:r>
              <a:rPr lang="en-GB" baseline="0" dirty="0" err="1" smtClean="0"/>
              <a:t>Gadani</a:t>
            </a:r>
            <a:r>
              <a:rPr lang="en-GB" baseline="0" dirty="0" smtClean="0"/>
              <a:t> Coast Shipyard October 2018</a:t>
            </a:r>
          </a:p>
          <a:p>
            <a:r>
              <a:rPr lang="en-GB" baseline="0" dirty="0" smtClean="0"/>
              <a:t>Cochin Shipyard February 2018</a:t>
            </a:r>
            <a:endParaRPr lang="en-GB" dirty="0"/>
          </a:p>
        </p:txBody>
      </p:sp>
      <p:sp>
        <p:nvSpPr>
          <p:cNvPr id="4" name="Slide Number Placeholder 3"/>
          <p:cNvSpPr>
            <a:spLocks noGrp="1"/>
          </p:cNvSpPr>
          <p:nvPr>
            <p:ph type="sldNum" sz="quarter" idx="10"/>
          </p:nvPr>
        </p:nvSpPr>
        <p:spPr/>
        <p:txBody>
          <a:bodyPr/>
          <a:lstStyle/>
          <a:p>
            <a:fld id="{CBD00A65-0C78-4ECF-B073-5F4A2B2C52F1}"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From </a:t>
            </a:r>
            <a:r>
              <a:rPr lang="en-GB" dirty="0" err="1" smtClean="0"/>
              <a:t>AIMU</a:t>
            </a:r>
            <a:endParaRPr lang="en-GB" dirty="0" smtClean="0"/>
          </a:p>
          <a:p>
            <a:endParaRPr lang="en-GB" dirty="0" smtClean="0"/>
          </a:p>
          <a:p>
            <a:r>
              <a:rPr lang="en-GB" dirty="0" smtClean="0"/>
              <a:t>Fire Protection </a:t>
            </a:r>
          </a:p>
          <a:p>
            <a:pPr>
              <a:buFontTx/>
              <a:buChar char="-"/>
            </a:pPr>
            <a:r>
              <a:rPr lang="en-GB" dirty="0" smtClean="0"/>
              <a:t>COPE Factors </a:t>
            </a:r>
          </a:p>
          <a:p>
            <a:pPr>
              <a:buFontTx/>
              <a:buChar char="-"/>
            </a:pPr>
            <a:r>
              <a:rPr lang="en-GB" dirty="0" smtClean="0"/>
              <a:t>- Age and construction of facility </a:t>
            </a:r>
          </a:p>
          <a:p>
            <a:pPr>
              <a:buFontTx/>
              <a:buChar char="-"/>
            </a:pPr>
            <a:r>
              <a:rPr lang="en-GB" dirty="0" smtClean="0"/>
              <a:t>- Distance between structures </a:t>
            </a:r>
          </a:p>
          <a:p>
            <a:pPr>
              <a:buFontTx/>
              <a:buChar char="-"/>
            </a:pPr>
            <a:r>
              <a:rPr lang="en-GB" dirty="0" smtClean="0"/>
              <a:t>- Sprinkler systems / alarms </a:t>
            </a:r>
          </a:p>
          <a:p>
            <a:pPr>
              <a:buFontTx/>
              <a:buChar char="-"/>
            </a:pPr>
            <a:r>
              <a:rPr lang="en-GB" dirty="0" smtClean="0"/>
              <a:t>- Does the yard have its own fire company? If not: </a:t>
            </a:r>
          </a:p>
          <a:p>
            <a:pPr>
              <a:buFontTx/>
              <a:buChar char="-"/>
            </a:pPr>
            <a:r>
              <a:rPr lang="en-GB" dirty="0" smtClean="0"/>
              <a:t>o Distance to fire pump and firehouse? Is nearest fire department volunteer or paid? </a:t>
            </a:r>
          </a:p>
          <a:p>
            <a:pPr>
              <a:buFontTx/>
              <a:buChar char="-"/>
            </a:pPr>
            <a:r>
              <a:rPr lang="en-GB" dirty="0" smtClean="0"/>
              <a:t>o Does the yard conduct drills the local </a:t>
            </a:r>
            <a:r>
              <a:rPr lang="en-GB" dirty="0" err="1" smtClean="0"/>
              <a:t>firefighters</a:t>
            </a:r>
            <a:r>
              <a:rPr lang="en-GB" dirty="0" smtClean="0"/>
              <a:t>? </a:t>
            </a:r>
          </a:p>
          <a:p>
            <a:pPr>
              <a:buFontTx/>
              <a:buChar char="-"/>
            </a:pPr>
            <a:r>
              <a:rPr lang="en-GB" dirty="0" smtClean="0"/>
              <a:t>o Do the local fire companies have any training in fighting a fire aboard ship? </a:t>
            </a:r>
          </a:p>
          <a:p>
            <a:pPr>
              <a:buFontTx/>
              <a:buChar char="-"/>
            </a:pPr>
            <a:r>
              <a:rPr lang="en-GB" dirty="0" smtClean="0"/>
              <a:t>- Housekeeping and storage</a:t>
            </a:r>
          </a:p>
          <a:p>
            <a:pPr>
              <a:buFontTx/>
              <a:buChar char="-"/>
            </a:pPr>
            <a:r>
              <a:rPr lang="en-GB" dirty="0" smtClean="0"/>
              <a:t> - Storage of flammables</a:t>
            </a:r>
          </a:p>
          <a:p>
            <a:pPr>
              <a:buFontTx/>
              <a:buChar char="-"/>
            </a:pPr>
            <a:r>
              <a:rPr lang="en-GB" dirty="0" smtClean="0"/>
              <a:t> - Hot work procedures </a:t>
            </a:r>
          </a:p>
          <a:p>
            <a:pPr>
              <a:buFontTx/>
              <a:buChar char="-"/>
            </a:pPr>
            <a:r>
              <a:rPr lang="en-GB" dirty="0" smtClean="0"/>
              <a:t>- Paint, </a:t>
            </a:r>
            <a:r>
              <a:rPr lang="en-GB" dirty="0" err="1" smtClean="0"/>
              <a:t>fiberglass</a:t>
            </a:r>
            <a:r>
              <a:rPr lang="en-GB" dirty="0" smtClean="0"/>
              <a:t> work</a:t>
            </a:r>
          </a:p>
          <a:p>
            <a:endParaRPr lang="en-GB" dirty="0"/>
          </a:p>
        </p:txBody>
      </p:sp>
      <p:sp>
        <p:nvSpPr>
          <p:cNvPr id="4" name="Slide Number Placeholder 3"/>
          <p:cNvSpPr>
            <a:spLocks noGrp="1"/>
          </p:cNvSpPr>
          <p:nvPr>
            <p:ph type="sldNum" sz="quarter" idx="10"/>
          </p:nvPr>
        </p:nvSpPr>
        <p:spPr/>
        <p:txBody>
          <a:bodyPr/>
          <a:lstStyle/>
          <a:p>
            <a:fld id="{CBD00A65-0C78-4ECF-B073-5F4A2B2C52F1}"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BD00A65-0C78-4ECF-B073-5F4A2B2C52F1}"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687995">
              <a:defRPr/>
            </a:pPr>
            <a:r>
              <a:rPr lang="en-GB" dirty="0" smtClean="0"/>
              <a:t>“</a:t>
            </a:r>
            <a:r>
              <a:rPr lang="en-GB" i="1" dirty="0" smtClean="0"/>
              <a:t>In my view, the ordinary meaning, and therefore the meaning which I should prima facie give to the phrase "damage to" when used in relation to goods, is a physical alteration or change, not necessarily permanent or </a:t>
            </a:r>
            <a:r>
              <a:rPr lang="en-GB" i="1" dirty="0" err="1" smtClean="0"/>
              <a:t>irrepairable</a:t>
            </a:r>
            <a:r>
              <a:rPr lang="en-GB" i="1" dirty="0" smtClean="0"/>
              <a:t>, which impairs the value of usefulness of the thing said to have been damaged. It follows that not every physical change to goods would amount to damage. What amounts to damage will depend upon the nature of the goods</a:t>
            </a:r>
            <a:r>
              <a:rPr lang="en-GB" dirty="0" smtClean="0"/>
              <a:t>.”</a:t>
            </a:r>
          </a:p>
          <a:p>
            <a:pPr defTabSz="687995">
              <a:defRPr/>
            </a:pPr>
            <a:endParaRPr lang="en-GB" dirty="0" smtClean="0"/>
          </a:p>
          <a:p>
            <a:pPr defTabSz="687995">
              <a:defRPr/>
            </a:pPr>
            <a:r>
              <a:rPr lang="en-GB" dirty="0" smtClean="0"/>
              <a:t>No reported case on Institute Clauses for Builder’s Risks</a:t>
            </a:r>
          </a:p>
          <a:p>
            <a:endParaRPr lang="en-GB" dirty="0"/>
          </a:p>
        </p:txBody>
      </p:sp>
      <p:sp>
        <p:nvSpPr>
          <p:cNvPr id="4" name="Slide Number Placeholder 3"/>
          <p:cNvSpPr>
            <a:spLocks noGrp="1"/>
          </p:cNvSpPr>
          <p:nvPr>
            <p:ph type="sldNum" sz="quarter" idx="10"/>
          </p:nvPr>
        </p:nvSpPr>
        <p:spPr/>
        <p:txBody>
          <a:bodyPr/>
          <a:lstStyle/>
          <a:p>
            <a:fld id="{CBD00A65-0C78-4ECF-B073-5F4A2B2C52F1}"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Note that the NMIP includes buyer as co-insured. </a:t>
            </a:r>
            <a:endParaRPr lang="en-GB" dirty="0"/>
          </a:p>
        </p:txBody>
      </p:sp>
      <p:sp>
        <p:nvSpPr>
          <p:cNvPr id="4" name="Slide Number Placeholder 3"/>
          <p:cNvSpPr>
            <a:spLocks noGrp="1"/>
          </p:cNvSpPr>
          <p:nvPr>
            <p:ph type="sldNum" sz="quarter" idx="10"/>
          </p:nvPr>
        </p:nvSpPr>
        <p:spPr/>
        <p:txBody>
          <a:bodyPr/>
          <a:lstStyle/>
          <a:p>
            <a:fld id="{CBD00A65-0C78-4ECF-B073-5F4A2B2C52F1}"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687995">
              <a:defRPr/>
            </a:pPr>
            <a:r>
              <a:rPr lang="en-GB" dirty="0" smtClean="0"/>
              <a:t>The issue of construction which arises is how this provision interacts with the “defective part” cover in clause 5. It might be argued that the exclusion from cover of repairing the design-defective part does not apply if it otherwise falls within the “defective part” cover in clause 5; in other words if the design defect is “latent”, there is cover. However, I think that such an argument is wrong, and that if the relevant defect can be described as a design defect, there is no cover for the repair of that design defect, whether latent or not, but there remains cover for loss or damage caused by that design defect. I reach this view, primarily because it is a less contorted construction and because of the opening words of clause 8 “</a:t>
            </a:r>
            <a:r>
              <a:rPr lang="en-GB" i="1" dirty="0" smtClean="0"/>
              <a:t>Notwithstanding anything to the contrary which may be contained in the policy</a:t>
            </a:r>
            <a:r>
              <a:rPr lang="en-GB" dirty="0" smtClean="0"/>
              <a:t> …”.</a:t>
            </a:r>
          </a:p>
          <a:p>
            <a:endParaRPr lang="en-GB" dirty="0"/>
          </a:p>
        </p:txBody>
      </p:sp>
      <p:sp>
        <p:nvSpPr>
          <p:cNvPr id="4" name="Slide Number Placeholder 3"/>
          <p:cNvSpPr>
            <a:spLocks noGrp="1"/>
          </p:cNvSpPr>
          <p:nvPr>
            <p:ph type="sldNum" sz="quarter" idx="10"/>
          </p:nvPr>
        </p:nvSpPr>
        <p:spPr/>
        <p:txBody>
          <a:bodyPr/>
          <a:lstStyle/>
          <a:p>
            <a:fld id="{CBD00A65-0C78-4ECF-B073-5F4A2B2C52F1}"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png"/><Relationship Id="rId3" Type="http://schemas.openxmlformats.org/officeDocument/2006/relationships/image" Target="../media/image1.jpeg"/></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jpeg"/><Relationship Id="rId1" Type="http://schemas.openxmlformats.org/officeDocument/2006/relationships/slideMaster" Target="../slideMasters/slideMaster9.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jpeg"/><Relationship Id="rId1" Type="http://schemas.openxmlformats.org/officeDocument/2006/relationships/slideMaster" Target="../slideMasters/slideMaster9.xml"/><Relationship Id="rId2" Type="http://schemas.openxmlformats.org/officeDocument/2006/relationships/image" Target="../media/image2.png"/></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5.jpeg"/><Relationship Id="rId1" Type="http://schemas.openxmlformats.org/officeDocument/2006/relationships/slideMaster" Target="../slideMasters/slideMaster9.xml"/><Relationship Id="rId2" Type="http://schemas.openxmlformats.org/officeDocument/2006/relationships/image" Target="../media/image2.png"/></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png"/></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png"/></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png"/></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png"/></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png"/></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png"/></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png"/></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png"/></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png"/></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png"/></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56BB4A-B23E-4751-AAB1-6F1456055F6D}"/>
              </a:ext>
            </a:extLst>
          </p:cNvPr>
          <p:cNvSpPr>
            <a:spLocks noGrp="1"/>
          </p:cNvSpPr>
          <p:nvPr>
            <p:ph type="title" hasCustomPrompt="1"/>
          </p:nvPr>
        </p:nvSpPr>
        <p:spPr>
          <a:xfrm>
            <a:off x="357708" y="1707655"/>
            <a:ext cx="7886700" cy="887908"/>
          </a:xfrm>
        </p:spPr>
        <p:txBody>
          <a:bodyPr anchor="t" anchorCtr="0"/>
          <a:lstStyle>
            <a:lvl1pPr algn="l">
              <a:defRPr sz="3000" baseline="0">
                <a:solidFill>
                  <a:schemeClr val="bg1"/>
                </a:solidFill>
              </a:defRPr>
            </a:lvl1pPr>
          </a:lstStyle>
          <a:p>
            <a:r>
              <a:rPr lang="en-US" dirty="0"/>
              <a:t>Click to add title</a:t>
            </a:r>
            <a:endParaRPr lang="en-GB" dirty="0"/>
          </a:p>
        </p:txBody>
      </p:sp>
      <p:sp>
        <p:nvSpPr>
          <p:cNvPr id="3" name="Text Placeholder 2">
            <a:extLst>
              <a:ext uri="{FF2B5EF4-FFF2-40B4-BE49-F238E27FC236}">
                <a16:creationId xmlns="" xmlns:a16="http://schemas.microsoft.com/office/drawing/2014/main" id="{7AFD2456-E026-4E64-8183-EC1BA33A2C34}"/>
              </a:ext>
            </a:extLst>
          </p:cNvPr>
          <p:cNvSpPr>
            <a:spLocks noGrp="1"/>
          </p:cNvSpPr>
          <p:nvPr>
            <p:ph type="body" idx="1"/>
          </p:nvPr>
        </p:nvSpPr>
        <p:spPr>
          <a:xfrm>
            <a:off x="357708" y="2595563"/>
            <a:ext cx="7886700" cy="263779"/>
          </a:xfrm>
        </p:spPr>
        <p:txBody>
          <a:bodyPr/>
          <a:lstStyle>
            <a:lvl1pPr marL="0" indent="0">
              <a:buNone/>
              <a:defRPr sz="1500" b="1">
                <a:solidFill>
                  <a:schemeClr val="bg1"/>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569" y="330501"/>
            <a:ext cx="901795" cy="546444"/>
          </a:xfrm>
          <a:prstGeom prst="rect">
            <a:avLst/>
          </a:prstGeom>
        </p:spPr>
      </p:pic>
      <p:cxnSp>
        <p:nvCxnSpPr>
          <p:cNvPr id="11" name="Straight Connector 10"/>
          <p:cNvCxnSpPr/>
          <p:nvPr userDrawn="1"/>
        </p:nvCxnSpPr>
        <p:spPr>
          <a:xfrm>
            <a:off x="359569" y="4725000"/>
            <a:ext cx="842486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5365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hree col reverse colour">
    <p:bg>
      <p:bgPr>
        <a:solidFill>
          <a:schemeClr val="tx2"/>
        </a:solidFill>
        <a:effectLst/>
      </p:bgPr>
    </p:bg>
    <p:spTree>
      <p:nvGrpSpPr>
        <p:cNvPr id="1" name=""/>
        <p:cNvGrpSpPr/>
        <p:nvPr/>
      </p:nvGrpSpPr>
      <p:grpSpPr>
        <a:xfrm>
          <a:off x="0" y="0"/>
          <a:ext cx="0" cy="0"/>
          <a:chOff x="0" y="0"/>
          <a:chExt cx="0" cy="0"/>
        </a:xfrm>
      </p:grpSpPr>
      <p:sp>
        <p:nvSpPr>
          <p:cNvPr id="14" name="Text Placeholder 13"/>
          <p:cNvSpPr>
            <a:spLocks noGrp="1"/>
          </p:cNvSpPr>
          <p:nvPr>
            <p:ph type="body" sz="quarter" idx="13" hasCustomPrompt="1"/>
          </p:nvPr>
        </p:nvSpPr>
        <p:spPr>
          <a:xfrm>
            <a:off x="5257705" y="573881"/>
            <a:ext cx="3510000" cy="216000"/>
          </a:xfrm>
        </p:spPr>
        <p:txBody>
          <a:bodyPr>
            <a:noAutofit/>
          </a:bodyPr>
          <a:lstStyle>
            <a:lvl1pPr marL="0" indent="0" algn="r">
              <a:lnSpc>
                <a:spcPct val="100000"/>
              </a:lnSpc>
              <a:spcBef>
                <a:spcPts val="0"/>
              </a:spcBef>
              <a:buNone/>
              <a:defRPr sz="1500" b="1" cap="all" baseline="0">
                <a:solidFill>
                  <a:schemeClr val="bg1"/>
                </a:solidFill>
              </a:defRPr>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5256842" y="338009"/>
            <a:ext cx="3510863" cy="216000"/>
          </a:xfrm>
        </p:spPr>
        <p:txBody>
          <a:bodyPr/>
          <a:lstStyle>
            <a:lvl1pPr>
              <a:defRPr>
                <a:solidFill>
                  <a:schemeClr val="bg1"/>
                </a:solidFill>
              </a:defRPr>
            </a:lvl1pPr>
          </a:lstStyle>
          <a:p>
            <a:r>
              <a:rPr lang="en-US" dirty="0"/>
              <a:t>Click to add title</a:t>
            </a:r>
            <a:endParaRPr lang="en-GB" dirty="0"/>
          </a:p>
        </p:txBody>
      </p:sp>
      <p:cxnSp>
        <p:nvCxnSpPr>
          <p:cNvPr id="7" name="Straight Connector 6"/>
          <p:cNvCxnSpPr/>
          <p:nvPr userDrawn="1"/>
        </p:nvCxnSpPr>
        <p:spPr>
          <a:xfrm>
            <a:off x="359569" y="4725000"/>
            <a:ext cx="842486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21"/>
          </p:nvPr>
        </p:nvSpPr>
        <p:spPr/>
        <p:txBody>
          <a:bodyPr/>
          <a:lstStyle>
            <a:lvl1pPr>
              <a:defRPr>
                <a:solidFill>
                  <a:schemeClr val="bg1"/>
                </a:solidFill>
              </a:defRPr>
            </a:lvl1pPr>
          </a:lstStyle>
          <a:p>
            <a:fld id="{7DAB47CC-2047-4FFE-9F3B-6C9AB62C3816}" type="slidenum">
              <a:rPr lang="en-GB" smtClean="0"/>
              <a:pPr/>
              <a:t>‹n.›</a:t>
            </a:fld>
            <a:endParaRPr lang="en-GB"/>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569" y="324117"/>
            <a:ext cx="901795" cy="546444"/>
          </a:xfrm>
          <a:prstGeom prst="rect">
            <a:avLst/>
          </a:prstGeom>
        </p:spPr>
      </p:pic>
      <p:sp>
        <p:nvSpPr>
          <p:cNvPr id="15" name="Content Placeholder 2">
            <a:extLst>
              <a:ext uri="{FF2B5EF4-FFF2-40B4-BE49-F238E27FC236}">
                <a16:creationId xmlns="" xmlns:a16="http://schemas.microsoft.com/office/drawing/2014/main" id="{F7355A2E-0C24-4BF0-A392-C0768E5B90F4}"/>
              </a:ext>
            </a:extLst>
          </p:cNvPr>
          <p:cNvSpPr>
            <a:spLocks noGrp="1"/>
          </p:cNvSpPr>
          <p:nvPr>
            <p:ph idx="22" hasCustomPrompt="1"/>
          </p:nvPr>
        </p:nvSpPr>
        <p:spPr>
          <a:xfrm>
            <a:off x="360000" y="1008000"/>
            <a:ext cx="2700000" cy="3590925"/>
          </a:xfrm>
        </p:spPr>
        <p:txBody>
          <a:bodyPr/>
          <a:lstStyle>
            <a:lvl1pPr>
              <a:defRPr>
                <a:solidFill>
                  <a:schemeClr val="bg1"/>
                </a:solidFill>
              </a:defRPr>
            </a:lvl1pPr>
            <a:lvl2pPr>
              <a:defRPr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0" name="Content Placeholder 2">
            <a:extLst>
              <a:ext uri="{FF2B5EF4-FFF2-40B4-BE49-F238E27FC236}">
                <a16:creationId xmlns="" xmlns:a16="http://schemas.microsoft.com/office/drawing/2014/main" id="{F7355A2E-0C24-4BF0-A392-C0768E5B90F4}"/>
              </a:ext>
            </a:extLst>
          </p:cNvPr>
          <p:cNvSpPr>
            <a:spLocks noGrp="1"/>
          </p:cNvSpPr>
          <p:nvPr>
            <p:ph idx="23" hasCustomPrompt="1"/>
          </p:nvPr>
        </p:nvSpPr>
        <p:spPr>
          <a:xfrm>
            <a:off x="3214800" y="1008000"/>
            <a:ext cx="2700000" cy="3590925"/>
          </a:xfrm>
        </p:spPr>
        <p:txBody>
          <a:bodyPr/>
          <a:lstStyle>
            <a:lvl1pPr>
              <a:defRPr>
                <a:solidFill>
                  <a:schemeClr val="bg1"/>
                </a:solidFill>
              </a:defRPr>
            </a:lvl1pPr>
            <a:lvl2pPr>
              <a:defRPr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0" name="Content Placeholder 2">
            <a:extLst>
              <a:ext uri="{FF2B5EF4-FFF2-40B4-BE49-F238E27FC236}">
                <a16:creationId xmlns="" xmlns:a16="http://schemas.microsoft.com/office/drawing/2014/main" id="{F7355A2E-0C24-4BF0-A392-C0768E5B90F4}"/>
              </a:ext>
            </a:extLst>
          </p:cNvPr>
          <p:cNvSpPr>
            <a:spLocks noGrp="1"/>
          </p:cNvSpPr>
          <p:nvPr>
            <p:ph idx="24" hasCustomPrompt="1"/>
          </p:nvPr>
        </p:nvSpPr>
        <p:spPr>
          <a:xfrm>
            <a:off x="6067705" y="1008000"/>
            <a:ext cx="2700000" cy="3590925"/>
          </a:xfrm>
        </p:spPr>
        <p:txBody>
          <a:bodyPr/>
          <a:lstStyle>
            <a:lvl1pPr>
              <a:defRPr>
                <a:solidFill>
                  <a:schemeClr val="bg1"/>
                </a:solidFill>
              </a:defRPr>
            </a:lvl1pPr>
            <a:lvl2pPr>
              <a:defRPr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Tree>
    <p:extLst>
      <p:ext uri="{BB962C8B-B14F-4D97-AF65-F5344CB8AC3E}">
        <p14:creationId xmlns:p14="http://schemas.microsoft.com/office/powerpoint/2010/main" val="2447433424"/>
      </p:ext>
    </p:extLst>
  </p:cSld>
  <p:clrMapOvr>
    <a:masterClrMapping/>
  </p:clrMapOvr>
  <p:hf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 xmlns:a16="http://schemas.microsoft.com/office/drawing/2014/main" id="{FC845F55-9628-45C8-A772-2C98236649B5}"/>
              </a:ext>
            </a:extLst>
          </p:cNvPr>
          <p:cNvSpPr>
            <a:spLocks noGrp="1"/>
          </p:cNvSpPr>
          <p:nvPr>
            <p:ph type="sldNum" sz="quarter" idx="12"/>
          </p:nvPr>
        </p:nvSpPr>
        <p:spPr/>
        <p:txBody>
          <a:bodyPr/>
          <a:lstStyle/>
          <a:p>
            <a:fld id="{7DAB47CC-2047-4FFE-9F3B-6C9AB62C3816}" type="slidenum">
              <a:rPr lang="en-GB" smtClean="0"/>
              <a:pPr/>
              <a:t>‹n.›</a:t>
            </a:fld>
            <a:endParaRPr lang="en-GB"/>
          </a:p>
        </p:txBody>
      </p:sp>
    </p:spTree>
    <p:extLst>
      <p:ext uri="{BB962C8B-B14F-4D97-AF65-F5344CB8AC3E}">
        <p14:creationId xmlns:p14="http://schemas.microsoft.com/office/powerpoint/2010/main" val="719128784"/>
      </p:ext>
    </p:extLst>
  </p:cSld>
  <p:clrMapOvr>
    <a:masterClrMapping/>
  </p:clrMapOvr>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Closing and disclaimer">
    <p:bg>
      <p:bgPr>
        <a:solidFill>
          <a:schemeClr val="accent1"/>
        </a:solidFill>
        <a:effectLst/>
      </p:bgPr>
    </p:bg>
    <p:spTree>
      <p:nvGrpSpPr>
        <p:cNvPr id="1" name=""/>
        <p:cNvGrpSpPr/>
        <p:nvPr/>
      </p:nvGrpSpPr>
      <p:grpSpPr>
        <a:xfrm>
          <a:off x="0" y="0"/>
          <a:ext cx="0" cy="0"/>
          <a:chOff x="0" y="0"/>
          <a:chExt cx="0" cy="0"/>
        </a:xfrm>
      </p:grpSpPr>
      <p:sp>
        <p:nvSpPr>
          <p:cNvPr id="14" name="Text Placeholder 13"/>
          <p:cNvSpPr>
            <a:spLocks noGrp="1"/>
          </p:cNvSpPr>
          <p:nvPr>
            <p:ph type="body" sz="quarter" idx="13" hasCustomPrompt="1"/>
          </p:nvPr>
        </p:nvSpPr>
        <p:spPr>
          <a:xfrm>
            <a:off x="359569" y="573881"/>
            <a:ext cx="8424000" cy="216000"/>
          </a:xfrm>
        </p:spPr>
        <p:txBody>
          <a:bodyPr>
            <a:noAutofit/>
          </a:bodyPr>
          <a:lstStyle>
            <a:lvl1pPr marL="0" indent="0" algn="l">
              <a:lnSpc>
                <a:spcPct val="100000"/>
              </a:lnSpc>
              <a:spcBef>
                <a:spcPts val="0"/>
              </a:spcBef>
              <a:buNone/>
              <a:defRPr sz="1500" b="1" cap="all" baseline="0">
                <a:solidFill>
                  <a:schemeClr val="bg1"/>
                </a:solidFill>
              </a:defRPr>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360364" y="338009"/>
            <a:ext cx="8424000" cy="216000"/>
          </a:xfrm>
        </p:spPr>
        <p:txBody>
          <a:bodyPr/>
          <a:lstStyle>
            <a:lvl1pPr>
              <a:defRPr>
                <a:solidFill>
                  <a:schemeClr val="bg1"/>
                </a:solidFill>
              </a:defRPr>
            </a:lvl1pPr>
          </a:lstStyle>
          <a:p>
            <a:r>
              <a:rPr lang="en-US" dirty="0"/>
              <a:t>Click to add title</a:t>
            </a:r>
            <a:endParaRPr lang="en-GB" dirty="0"/>
          </a:p>
        </p:txBody>
      </p:sp>
      <p:cxnSp>
        <p:nvCxnSpPr>
          <p:cNvPr id="7" name="Straight Connector 6"/>
          <p:cNvCxnSpPr/>
          <p:nvPr userDrawn="1"/>
        </p:nvCxnSpPr>
        <p:spPr>
          <a:xfrm>
            <a:off x="359569" y="4725000"/>
            <a:ext cx="842486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Content Placeholder 4"/>
          <p:cNvSpPr>
            <a:spLocks noGrp="1"/>
          </p:cNvSpPr>
          <p:nvPr>
            <p:ph sz="quarter" idx="14"/>
          </p:nvPr>
        </p:nvSpPr>
        <p:spPr>
          <a:xfrm>
            <a:off x="360363" y="3795713"/>
            <a:ext cx="8424862" cy="801687"/>
          </a:xfrm>
        </p:spPr>
        <p:txBody>
          <a:bodyPr/>
          <a:lstStyle>
            <a:lvl1pPr indent="0">
              <a:spcAft>
                <a:spcPts val="400"/>
              </a:spcAft>
              <a:defRPr sz="800" cap="none" baseline="0">
                <a:solidFill>
                  <a:schemeClr val="bg1"/>
                </a:solidFill>
              </a:defRPr>
            </a:lvl1pPr>
            <a:lvl2pPr indent="0">
              <a:spcAft>
                <a:spcPts val="400"/>
              </a:spcAft>
              <a:defRPr sz="800" cap="none" baseline="0">
                <a:solidFill>
                  <a:schemeClr val="bg1"/>
                </a:solidFill>
              </a:defRPr>
            </a:lvl2pPr>
            <a:lvl3pPr indent="0">
              <a:spcAft>
                <a:spcPts val="400"/>
              </a:spcAft>
              <a:defRPr lang="en-GB" sz="800" kern="1200" cap="none" baseline="0" dirty="0">
                <a:solidFill>
                  <a:schemeClr val="bg1"/>
                </a:solidFill>
                <a:latin typeface="+mn-lt"/>
                <a:ea typeface="+mn-ea"/>
                <a:cs typeface="+mn-cs"/>
              </a:defRPr>
            </a:lvl3pPr>
            <a:lvl4pPr indent="0">
              <a:spcAft>
                <a:spcPts val="400"/>
              </a:spcAft>
              <a:buNone/>
              <a:defRPr lang="en-US" sz="800" kern="1200" cap="none" baseline="0" dirty="0" smtClean="0">
                <a:solidFill>
                  <a:schemeClr val="bg1"/>
                </a:solidFill>
                <a:latin typeface="+mn-lt"/>
                <a:ea typeface="+mn-ea"/>
                <a:cs typeface="+mn-cs"/>
              </a:defRPr>
            </a:lvl4pPr>
            <a:lvl5pPr indent="0">
              <a:spcAft>
                <a:spcPts val="400"/>
              </a:spcAft>
              <a:buNone/>
              <a:defRPr lang="en-US" sz="800" kern="1200" cap="none" baseline="0" dirty="0" smtClean="0">
                <a:solidFill>
                  <a:schemeClr val="bg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008749323"/>
      </p:ext>
    </p:extLst>
  </p:cSld>
  <p:clrMapOvr>
    <a:masterClrMapping/>
  </p:clrMapOvr>
  <p:hf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Closing with disclaimer text">
    <p:bg>
      <p:bgPr>
        <a:solidFill>
          <a:schemeClr val="accent1"/>
        </a:solidFill>
        <a:effectLst/>
      </p:bgPr>
    </p:bg>
    <p:spTree>
      <p:nvGrpSpPr>
        <p:cNvPr id="1" name=""/>
        <p:cNvGrpSpPr/>
        <p:nvPr/>
      </p:nvGrpSpPr>
      <p:grpSpPr>
        <a:xfrm>
          <a:off x="0" y="0"/>
          <a:ext cx="0" cy="0"/>
          <a:chOff x="0" y="0"/>
          <a:chExt cx="0" cy="0"/>
        </a:xfrm>
      </p:grpSpPr>
      <p:sp>
        <p:nvSpPr>
          <p:cNvPr id="14" name="Text Placeholder 13"/>
          <p:cNvSpPr>
            <a:spLocks noGrp="1"/>
          </p:cNvSpPr>
          <p:nvPr>
            <p:ph type="body" sz="quarter" idx="13" hasCustomPrompt="1"/>
          </p:nvPr>
        </p:nvSpPr>
        <p:spPr>
          <a:xfrm>
            <a:off x="359569" y="573881"/>
            <a:ext cx="8424000" cy="216000"/>
          </a:xfrm>
        </p:spPr>
        <p:txBody>
          <a:bodyPr>
            <a:noAutofit/>
          </a:bodyPr>
          <a:lstStyle>
            <a:lvl1pPr marL="0" indent="0" algn="l">
              <a:lnSpc>
                <a:spcPct val="100000"/>
              </a:lnSpc>
              <a:spcBef>
                <a:spcPts val="0"/>
              </a:spcBef>
              <a:buNone/>
              <a:defRPr sz="1500" b="1" cap="all" baseline="0">
                <a:solidFill>
                  <a:schemeClr val="bg1"/>
                </a:solidFill>
              </a:defRPr>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360364" y="338009"/>
            <a:ext cx="8424000" cy="216000"/>
          </a:xfrm>
        </p:spPr>
        <p:txBody>
          <a:bodyPr/>
          <a:lstStyle>
            <a:lvl1pPr>
              <a:defRPr>
                <a:solidFill>
                  <a:schemeClr val="bg1"/>
                </a:solidFill>
              </a:defRPr>
            </a:lvl1pPr>
          </a:lstStyle>
          <a:p>
            <a:r>
              <a:rPr lang="en-US" dirty="0"/>
              <a:t>Click to add title</a:t>
            </a:r>
            <a:endParaRPr lang="en-GB" dirty="0"/>
          </a:p>
        </p:txBody>
      </p:sp>
      <p:cxnSp>
        <p:nvCxnSpPr>
          <p:cNvPr id="7" name="Straight Connector 6"/>
          <p:cNvCxnSpPr/>
          <p:nvPr userDrawn="1"/>
        </p:nvCxnSpPr>
        <p:spPr>
          <a:xfrm>
            <a:off x="359569" y="4725000"/>
            <a:ext cx="842486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4" hasCustomPrompt="1"/>
          </p:nvPr>
        </p:nvSpPr>
        <p:spPr>
          <a:xfrm>
            <a:off x="358775" y="1296000"/>
            <a:ext cx="8496000" cy="1995830"/>
          </a:xfrm>
        </p:spPr>
        <p:txBody>
          <a:bodyPr/>
          <a:lstStyle>
            <a:lvl1pPr>
              <a:defRPr sz="16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enter thank you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isclaimerTextBox"/>
          <p:cNvSpPr/>
          <p:nvPr userDrawn="1"/>
        </p:nvSpPr>
        <p:spPr>
          <a:xfrm>
            <a:off x="359568" y="3428896"/>
            <a:ext cx="8424863" cy="16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b" anchorCtr="0"/>
          <a:lstStyle/>
          <a:p>
            <a:pPr>
              <a:spcAft>
                <a:spcPts val="400"/>
              </a:spcAft>
            </a:pPr>
            <a:r>
              <a:rPr lang="en-GB" sz="800" smtClean="0"/>
              <a:t>©2018 Holman Fenwick Willan LLP. All rights reserved</a:t>
            </a:r>
          </a:p>
          <a:p>
            <a:pPr>
              <a:spcAft>
                <a:spcPts val="400"/>
              </a:spcAft>
            </a:pPr>
            <a:r>
              <a:rPr lang="en-GB" sz="800" smtClean="0"/>
              <a:t>Whilst every care has been taken to ensure the accuracy of this information </a:t>
            </a:r>
            <a:br>
              <a:rPr lang="en-GB" sz="800" smtClean="0"/>
            </a:br>
            <a:r>
              <a:rPr lang="en-GB" sz="800" smtClean="0"/>
              <a:t>at the time of publication, the information is intended as guidance only.</a:t>
            </a:r>
          </a:p>
          <a:p>
            <a:pPr>
              <a:spcAft>
                <a:spcPts val="1000"/>
              </a:spcAft>
            </a:pPr>
            <a:r>
              <a:rPr lang="en-GB" sz="800" smtClean="0"/>
              <a:t>It should not be considered as legal advice.</a:t>
            </a:r>
          </a:p>
          <a:p>
            <a:pPr>
              <a:spcAft>
                <a:spcPts val="400"/>
              </a:spcAft>
            </a:pPr>
            <a:r>
              <a:rPr lang="en-GB" sz="800" smtClean="0"/>
              <a:t>Americas     |     Europe     |     Middle East     |     Asia Pacific</a:t>
            </a:r>
            <a:br>
              <a:rPr lang="en-GB" sz="800" smtClean="0"/>
            </a:br>
            <a:r>
              <a:rPr lang="en-GB" sz="800" smtClean="0"/>
              <a:t> </a:t>
            </a:r>
            <a:endParaRPr lang="en-GB" sz="800" dirty="0"/>
          </a:p>
        </p:txBody>
      </p:sp>
    </p:spTree>
    <p:extLst>
      <p:ext uri="{BB962C8B-B14F-4D97-AF65-F5344CB8AC3E}">
        <p14:creationId xmlns:p14="http://schemas.microsoft.com/office/powerpoint/2010/main" val="3603560086"/>
      </p:ext>
    </p:extLst>
  </p:cSld>
  <p:clrMapOvr>
    <a:masterClrMapping/>
  </p:clrMapOvr>
  <p:hf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56BB4A-B23E-4751-AAB1-6F1456055F6D}"/>
              </a:ext>
            </a:extLst>
          </p:cNvPr>
          <p:cNvSpPr>
            <a:spLocks noGrp="1"/>
          </p:cNvSpPr>
          <p:nvPr>
            <p:ph type="title" hasCustomPrompt="1"/>
          </p:nvPr>
        </p:nvSpPr>
        <p:spPr>
          <a:xfrm>
            <a:off x="357708" y="1707655"/>
            <a:ext cx="7886700" cy="887908"/>
          </a:xfrm>
        </p:spPr>
        <p:txBody>
          <a:bodyPr anchor="t" anchorCtr="0"/>
          <a:lstStyle>
            <a:lvl1pPr algn="l">
              <a:defRPr sz="3000" baseline="0">
                <a:solidFill>
                  <a:schemeClr val="bg1"/>
                </a:solidFill>
              </a:defRPr>
            </a:lvl1pPr>
          </a:lstStyle>
          <a:p>
            <a:r>
              <a:rPr lang="en-US" dirty="0"/>
              <a:t>Click to add title</a:t>
            </a:r>
            <a:endParaRPr lang="en-GB" dirty="0"/>
          </a:p>
        </p:txBody>
      </p:sp>
      <p:sp>
        <p:nvSpPr>
          <p:cNvPr id="3" name="Text Placeholder 2">
            <a:extLst>
              <a:ext uri="{FF2B5EF4-FFF2-40B4-BE49-F238E27FC236}">
                <a16:creationId xmlns="" xmlns:a16="http://schemas.microsoft.com/office/drawing/2014/main" id="{7AFD2456-E026-4E64-8183-EC1BA33A2C34}"/>
              </a:ext>
            </a:extLst>
          </p:cNvPr>
          <p:cNvSpPr>
            <a:spLocks noGrp="1"/>
          </p:cNvSpPr>
          <p:nvPr>
            <p:ph type="body" idx="1"/>
          </p:nvPr>
        </p:nvSpPr>
        <p:spPr>
          <a:xfrm>
            <a:off x="357708" y="2595563"/>
            <a:ext cx="7886700" cy="263779"/>
          </a:xfrm>
        </p:spPr>
        <p:txBody>
          <a:bodyPr/>
          <a:lstStyle>
            <a:lvl1pPr marL="0" indent="0">
              <a:buNone/>
              <a:defRPr sz="1500" b="1">
                <a:solidFill>
                  <a:schemeClr val="bg1"/>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cxnSp>
        <p:nvCxnSpPr>
          <p:cNvPr id="11" name="Straight Connector 10"/>
          <p:cNvCxnSpPr/>
          <p:nvPr userDrawn="1"/>
        </p:nvCxnSpPr>
        <p:spPr>
          <a:xfrm>
            <a:off x="359569" y="4725000"/>
            <a:ext cx="842486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846796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tandard One col content">
    <p:spTree>
      <p:nvGrpSpPr>
        <p:cNvPr id="1" name=""/>
        <p:cNvGrpSpPr/>
        <p:nvPr/>
      </p:nvGrpSpPr>
      <p:grpSpPr>
        <a:xfrm>
          <a:off x="0" y="0"/>
          <a:ext cx="0" cy="0"/>
          <a:chOff x="0" y="0"/>
          <a:chExt cx="0" cy="0"/>
        </a:xfrm>
      </p:grpSpPr>
      <p:sp>
        <p:nvSpPr>
          <p:cNvPr id="6" name="Slide Number Placeholder 5">
            <a:extLst>
              <a:ext uri="{FF2B5EF4-FFF2-40B4-BE49-F238E27FC236}">
                <a16:creationId xmlns="" xmlns:a16="http://schemas.microsoft.com/office/drawing/2014/main" id="{FC845F55-9628-45C8-A772-2C98236649B5}"/>
              </a:ext>
            </a:extLst>
          </p:cNvPr>
          <p:cNvSpPr>
            <a:spLocks noGrp="1"/>
          </p:cNvSpPr>
          <p:nvPr>
            <p:ph type="sldNum" sz="quarter" idx="12"/>
          </p:nvPr>
        </p:nvSpPr>
        <p:spPr/>
        <p:txBody>
          <a:bodyPr/>
          <a:lstStyle/>
          <a:p>
            <a:fld id="{7DAB47CC-2047-4FFE-9F3B-6C9AB62C3816}" type="slidenum">
              <a:rPr lang="en-GB" smtClean="0"/>
              <a:pPr/>
              <a:t>‹n.›</a:t>
            </a:fld>
            <a:endParaRPr lang="en-GB"/>
          </a:p>
        </p:txBody>
      </p:sp>
      <p:sp>
        <p:nvSpPr>
          <p:cNvPr id="14" name="Text Placeholder 13"/>
          <p:cNvSpPr>
            <a:spLocks noGrp="1"/>
          </p:cNvSpPr>
          <p:nvPr>
            <p:ph type="body" sz="quarter" idx="13" hasCustomPrompt="1"/>
          </p:nvPr>
        </p:nvSpPr>
        <p:spPr>
          <a:xfrm>
            <a:off x="360000" y="573881"/>
            <a:ext cx="8424000" cy="216000"/>
          </a:xfrm>
        </p:spPr>
        <p:txBody>
          <a:bodyPr>
            <a:noAutofit/>
          </a:bodyPr>
          <a:lstStyle>
            <a:lvl1pPr marL="0" indent="0" algn="l">
              <a:lnSpc>
                <a:spcPct val="100000"/>
              </a:lnSpc>
              <a:spcBef>
                <a:spcPts val="0"/>
              </a:spcBef>
              <a:buNone/>
              <a:defRPr sz="1500" b="1" cap="all" baseline="0"/>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360000" y="338009"/>
            <a:ext cx="8424000" cy="216000"/>
          </a:xfrm>
        </p:spPr>
        <p:txBody>
          <a:bodyPr/>
          <a:lstStyle>
            <a:lvl1pPr>
              <a:defRPr lang="en-GB" dirty="0"/>
            </a:lvl1pPr>
          </a:lstStyle>
          <a:p>
            <a:r>
              <a:rPr lang="en-US" dirty="0"/>
              <a:t>Click to add title</a:t>
            </a:r>
            <a:endParaRPr lang="en-GB" dirty="0"/>
          </a:p>
        </p:txBody>
      </p:sp>
      <p:sp>
        <p:nvSpPr>
          <p:cNvPr id="7" name="Content Placeholder 6">
            <a:extLst>
              <a:ext uri="{FF2B5EF4-FFF2-40B4-BE49-F238E27FC236}">
                <a16:creationId xmlns="" xmlns:a16="http://schemas.microsoft.com/office/drawing/2014/main" id="{A78BD5D8-39FC-4CB0-A499-C2C8D723C4FE}"/>
              </a:ext>
            </a:extLst>
          </p:cNvPr>
          <p:cNvSpPr>
            <a:spLocks noGrp="1"/>
          </p:cNvSpPr>
          <p:nvPr>
            <p:ph sz="quarter" idx="14" hasCustomPrompt="1"/>
          </p:nvPr>
        </p:nvSpPr>
        <p:spPr>
          <a:xfrm>
            <a:off x="343705" y="1006079"/>
            <a:ext cx="8424000" cy="3591000"/>
          </a:xfrm>
        </p:spPr>
        <p:txBody>
          <a:bodyPr/>
          <a:lstStyle>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2617645"/>
      </p:ext>
    </p:extLst>
  </p:cSld>
  <p:clrMapOvr>
    <a:masterClrMapping/>
  </p:clrMapOvr>
  <p:hf sldNum="0"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Large One col content">
    <p:spTree>
      <p:nvGrpSpPr>
        <p:cNvPr id="1" name=""/>
        <p:cNvGrpSpPr/>
        <p:nvPr/>
      </p:nvGrpSpPr>
      <p:grpSpPr>
        <a:xfrm>
          <a:off x="0" y="0"/>
          <a:ext cx="0" cy="0"/>
          <a:chOff x="0" y="0"/>
          <a:chExt cx="0" cy="0"/>
        </a:xfrm>
      </p:grpSpPr>
      <p:sp>
        <p:nvSpPr>
          <p:cNvPr id="6" name="Slide Number Placeholder 5">
            <a:extLst>
              <a:ext uri="{FF2B5EF4-FFF2-40B4-BE49-F238E27FC236}">
                <a16:creationId xmlns="" xmlns:a16="http://schemas.microsoft.com/office/drawing/2014/main" id="{FC845F55-9628-45C8-A772-2C98236649B5}"/>
              </a:ext>
            </a:extLst>
          </p:cNvPr>
          <p:cNvSpPr>
            <a:spLocks noGrp="1"/>
          </p:cNvSpPr>
          <p:nvPr>
            <p:ph type="sldNum" sz="quarter" idx="12"/>
          </p:nvPr>
        </p:nvSpPr>
        <p:spPr/>
        <p:txBody>
          <a:bodyPr/>
          <a:lstStyle/>
          <a:p>
            <a:fld id="{7DAB47CC-2047-4FFE-9F3B-6C9AB62C3816}" type="slidenum">
              <a:rPr lang="en-GB" smtClean="0"/>
              <a:pPr/>
              <a:t>‹n.›</a:t>
            </a:fld>
            <a:endParaRPr lang="en-GB"/>
          </a:p>
        </p:txBody>
      </p:sp>
      <p:sp>
        <p:nvSpPr>
          <p:cNvPr id="14" name="Text Placeholder 13"/>
          <p:cNvSpPr>
            <a:spLocks noGrp="1"/>
          </p:cNvSpPr>
          <p:nvPr>
            <p:ph type="body" sz="quarter" idx="13" hasCustomPrompt="1"/>
          </p:nvPr>
        </p:nvSpPr>
        <p:spPr>
          <a:xfrm>
            <a:off x="360363" y="573881"/>
            <a:ext cx="8424000" cy="216000"/>
          </a:xfrm>
        </p:spPr>
        <p:txBody>
          <a:bodyPr>
            <a:noAutofit/>
          </a:bodyPr>
          <a:lstStyle>
            <a:lvl1pPr marL="0" indent="0" algn="l">
              <a:lnSpc>
                <a:spcPct val="100000"/>
              </a:lnSpc>
              <a:spcBef>
                <a:spcPts val="0"/>
              </a:spcBef>
              <a:buNone/>
              <a:defRPr sz="1500" b="1" cap="all" baseline="0"/>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360364" y="338009"/>
            <a:ext cx="8424000" cy="216000"/>
          </a:xfrm>
        </p:spPr>
        <p:txBody>
          <a:bodyPr/>
          <a:lstStyle>
            <a:lvl1pPr>
              <a:defRPr lang="en-GB" dirty="0"/>
            </a:lvl1pPr>
          </a:lstStyle>
          <a:p>
            <a:r>
              <a:rPr lang="en-US" dirty="0"/>
              <a:t>Click to add title</a:t>
            </a:r>
            <a:endParaRPr lang="en-GB" dirty="0"/>
          </a:p>
        </p:txBody>
      </p:sp>
      <p:sp>
        <p:nvSpPr>
          <p:cNvPr id="7" name="Content Placeholder 6">
            <a:extLst>
              <a:ext uri="{FF2B5EF4-FFF2-40B4-BE49-F238E27FC236}">
                <a16:creationId xmlns="" xmlns:a16="http://schemas.microsoft.com/office/drawing/2014/main" id="{A78BD5D8-39FC-4CB0-A499-C2C8D723C4FE}"/>
              </a:ext>
            </a:extLst>
          </p:cNvPr>
          <p:cNvSpPr>
            <a:spLocks noGrp="1"/>
          </p:cNvSpPr>
          <p:nvPr>
            <p:ph sz="quarter" idx="14" hasCustomPrompt="1"/>
          </p:nvPr>
        </p:nvSpPr>
        <p:spPr>
          <a:xfrm>
            <a:off x="343705" y="1006079"/>
            <a:ext cx="8424000" cy="3591000"/>
          </a:xfrm>
        </p:spPr>
        <p:txBody>
          <a:bodyPr>
            <a:normAutofit/>
          </a:bodyPr>
          <a:lstStyle>
            <a:lvl1pPr>
              <a:spcBef>
                <a:spcPts val="300"/>
              </a:spcBef>
              <a:spcAft>
                <a:spcPts val="900"/>
              </a:spcAft>
              <a:defRPr sz="2000"/>
            </a:lvl1pPr>
            <a:lvl2pPr>
              <a:spcBef>
                <a:spcPts val="0"/>
              </a:spcBef>
              <a:spcAft>
                <a:spcPts val="900"/>
              </a:spcAft>
              <a:defRPr sz="2000"/>
            </a:lvl2pPr>
            <a:lvl3pPr>
              <a:spcAft>
                <a:spcPts val="900"/>
              </a:spcAft>
              <a:defRPr sz="2000"/>
            </a:lvl3pPr>
            <a:lvl4pPr>
              <a:spcAft>
                <a:spcPts val="900"/>
              </a:spcAft>
              <a:defRPr sz="2000"/>
            </a:lvl4pPr>
            <a:lvl5pPr>
              <a:spcAft>
                <a:spcPts val="900"/>
              </a:spcAft>
              <a:defRPr sz="2000"/>
            </a:lvl5pPr>
            <a:lvl6pPr>
              <a:defRPr sz="16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78529199"/>
      </p:ext>
    </p:extLst>
  </p:cSld>
  <p:clrMapOvr>
    <a:masterClrMapping/>
  </p:clrMapOvr>
  <p:hf sldNum="0"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mall One col content">
    <p:spTree>
      <p:nvGrpSpPr>
        <p:cNvPr id="1" name=""/>
        <p:cNvGrpSpPr/>
        <p:nvPr/>
      </p:nvGrpSpPr>
      <p:grpSpPr>
        <a:xfrm>
          <a:off x="0" y="0"/>
          <a:ext cx="0" cy="0"/>
          <a:chOff x="0" y="0"/>
          <a:chExt cx="0" cy="0"/>
        </a:xfrm>
      </p:grpSpPr>
      <p:sp>
        <p:nvSpPr>
          <p:cNvPr id="6" name="Slide Number Placeholder 5">
            <a:extLst>
              <a:ext uri="{FF2B5EF4-FFF2-40B4-BE49-F238E27FC236}">
                <a16:creationId xmlns="" xmlns:a16="http://schemas.microsoft.com/office/drawing/2014/main" id="{FC845F55-9628-45C8-A772-2C98236649B5}"/>
              </a:ext>
            </a:extLst>
          </p:cNvPr>
          <p:cNvSpPr>
            <a:spLocks noGrp="1"/>
          </p:cNvSpPr>
          <p:nvPr>
            <p:ph type="sldNum" sz="quarter" idx="12"/>
          </p:nvPr>
        </p:nvSpPr>
        <p:spPr/>
        <p:txBody>
          <a:bodyPr/>
          <a:lstStyle/>
          <a:p>
            <a:fld id="{7DAB47CC-2047-4FFE-9F3B-6C9AB62C3816}" type="slidenum">
              <a:rPr lang="en-GB" smtClean="0"/>
              <a:pPr/>
              <a:t>‹n.›</a:t>
            </a:fld>
            <a:endParaRPr lang="en-GB"/>
          </a:p>
        </p:txBody>
      </p:sp>
      <p:sp>
        <p:nvSpPr>
          <p:cNvPr id="14" name="Text Placeholder 13"/>
          <p:cNvSpPr>
            <a:spLocks noGrp="1"/>
          </p:cNvSpPr>
          <p:nvPr>
            <p:ph type="body" sz="quarter" idx="13" hasCustomPrompt="1"/>
          </p:nvPr>
        </p:nvSpPr>
        <p:spPr>
          <a:xfrm>
            <a:off x="360363" y="573881"/>
            <a:ext cx="8424000" cy="216000"/>
          </a:xfrm>
        </p:spPr>
        <p:txBody>
          <a:bodyPr>
            <a:noAutofit/>
          </a:bodyPr>
          <a:lstStyle>
            <a:lvl1pPr marL="0" indent="0" algn="l">
              <a:lnSpc>
                <a:spcPct val="100000"/>
              </a:lnSpc>
              <a:spcBef>
                <a:spcPts val="0"/>
              </a:spcBef>
              <a:buNone/>
              <a:defRPr sz="1500" b="1" cap="all" baseline="0"/>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360364" y="338009"/>
            <a:ext cx="8424000" cy="216000"/>
          </a:xfrm>
        </p:spPr>
        <p:txBody>
          <a:bodyPr/>
          <a:lstStyle>
            <a:lvl1pPr>
              <a:defRPr lang="en-GB" dirty="0"/>
            </a:lvl1pPr>
          </a:lstStyle>
          <a:p>
            <a:r>
              <a:rPr lang="en-US" dirty="0"/>
              <a:t>Click to add title</a:t>
            </a:r>
            <a:endParaRPr lang="en-GB" dirty="0"/>
          </a:p>
        </p:txBody>
      </p:sp>
      <p:sp>
        <p:nvSpPr>
          <p:cNvPr id="7" name="Content Placeholder 6">
            <a:extLst>
              <a:ext uri="{FF2B5EF4-FFF2-40B4-BE49-F238E27FC236}">
                <a16:creationId xmlns="" xmlns:a16="http://schemas.microsoft.com/office/drawing/2014/main" id="{A78BD5D8-39FC-4CB0-A499-C2C8D723C4FE}"/>
              </a:ext>
            </a:extLst>
          </p:cNvPr>
          <p:cNvSpPr>
            <a:spLocks noGrp="1"/>
          </p:cNvSpPr>
          <p:nvPr>
            <p:ph sz="quarter" idx="14" hasCustomPrompt="1"/>
          </p:nvPr>
        </p:nvSpPr>
        <p:spPr>
          <a:xfrm>
            <a:off x="343705" y="1006079"/>
            <a:ext cx="8424000" cy="3591000"/>
          </a:xfrm>
        </p:spPr>
        <p:txBody>
          <a:bodyPr>
            <a:normAutofit/>
          </a:bodyPr>
          <a:lstStyle>
            <a:lvl1pPr>
              <a:spcBef>
                <a:spcPts val="200"/>
              </a:spcBef>
              <a:spcAft>
                <a:spcPts val="450"/>
              </a:spcAft>
              <a:defRPr sz="1200"/>
            </a:lvl1pPr>
            <a:lvl2pPr>
              <a:spcBef>
                <a:spcPts val="0"/>
              </a:spcBef>
              <a:spcAft>
                <a:spcPts val="450"/>
              </a:spcAft>
              <a:defRPr sz="1200"/>
            </a:lvl2pPr>
            <a:lvl3pPr>
              <a:spcAft>
                <a:spcPts val="450"/>
              </a:spcAft>
              <a:defRPr sz="1200"/>
            </a:lvl3pPr>
            <a:lvl4pPr>
              <a:spcAft>
                <a:spcPts val="450"/>
              </a:spcAft>
              <a:defRPr sz="1200"/>
            </a:lvl4pPr>
            <a:lvl5pPr>
              <a:spcAft>
                <a:spcPts val="450"/>
              </a:spcAft>
              <a:defRPr lang="en-US" sz="1200" kern="1200" dirty="0" smtClean="0">
                <a:solidFill>
                  <a:schemeClr val="tx1"/>
                </a:solidFill>
                <a:latin typeface="+mn-lt"/>
                <a:ea typeface="+mn-ea"/>
                <a:cs typeface="+mn-cs"/>
              </a:defRPr>
            </a:lvl5pPr>
            <a:lvl6pPr marL="360000" indent="-180000">
              <a:defRPr lang="en-US" sz="900" kern="1200" dirty="0" smtClean="0">
                <a:solidFill>
                  <a:schemeClr val="tx1"/>
                </a:solidFill>
                <a:latin typeface="+mn-lt"/>
                <a:ea typeface="+mn-ea"/>
                <a:cs typeface="+mn-cs"/>
              </a:defRPr>
            </a:lvl6pPr>
            <a:lvl7pPr marL="360000" indent="-180000">
              <a:defRPr lang="en-US" sz="900" kern="1200" dirty="0" smtClean="0">
                <a:solidFill>
                  <a:schemeClr val="tx1"/>
                </a:solidFill>
                <a:latin typeface="+mn-lt"/>
                <a:ea typeface="+mn-ea"/>
                <a:cs typeface="+mn-cs"/>
              </a:defRPr>
            </a:lvl7pPr>
            <a:lvl8pPr marL="360000" indent="-180000">
              <a:defRPr lang="en-US" sz="900" kern="1200" dirty="0" smtClean="0">
                <a:solidFill>
                  <a:schemeClr val="tx1"/>
                </a:solidFill>
                <a:latin typeface="+mn-lt"/>
                <a:ea typeface="+mn-ea"/>
                <a:cs typeface="+mn-cs"/>
              </a:defRPr>
            </a:lvl8pPr>
            <a:lvl9pPr marL="360000" indent="-180000">
              <a:defRPr lang="en-US" sz="900" kern="1200" dirty="0" smtClean="0">
                <a:solidFill>
                  <a:schemeClr val="tx1"/>
                </a:solidFill>
                <a:latin typeface="+mn-lt"/>
                <a:ea typeface="+mn-ea"/>
                <a:cs typeface="+mn-cs"/>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94445058"/>
      </p:ext>
    </p:extLst>
  </p:cSld>
  <p:clrMapOvr>
    <a:masterClrMapping/>
  </p:clrMapOvr>
  <p:hf sldNum="0"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One col image">
    <p:spTree>
      <p:nvGrpSpPr>
        <p:cNvPr id="1" name=""/>
        <p:cNvGrpSpPr/>
        <p:nvPr/>
      </p:nvGrpSpPr>
      <p:grpSpPr>
        <a:xfrm>
          <a:off x="0" y="0"/>
          <a:ext cx="0" cy="0"/>
          <a:chOff x="0" y="0"/>
          <a:chExt cx="0" cy="0"/>
        </a:xfrm>
      </p:grpSpPr>
      <p:sp>
        <p:nvSpPr>
          <p:cNvPr id="6" name="Slide Number Placeholder 5">
            <a:extLst>
              <a:ext uri="{FF2B5EF4-FFF2-40B4-BE49-F238E27FC236}">
                <a16:creationId xmlns="" xmlns:a16="http://schemas.microsoft.com/office/drawing/2014/main" id="{FC845F55-9628-45C8-A772-2C98236649B5}"/>
              </a:ext>
            </a:extLst>
          </p:cNvPr>
          <p:cNvSpPr>
            <a:spLocks noGrp="1"/>
          </p:cNvSpPr>
          <p:nvPr>
            <p:ph type="sldNum" sz="quarter" idx="12"/>
          </p:nvPr>
        </p:nvSpPr>
        <p:spPr/>
        <p:txBody>
          <a:bodyPr/>
          <a:lstStyle/>
          <a:p>
            <a:fld id="{7DAB47CC-2047-4FFE-9F3B-6C9AB62C3816}" type="slidenum">
              <a:rPr lang="en-GB" smtClean="0"/>
              <a:pPr/>
              <a:t>‹n.›</a:t>
            </a:fld>
            <a:endParaRPr lang="en-GB"/>
          </a:p>
        </p:txBody>
      </p:sp>
      <p:sp>
        <p:nvSpPr>
          <p:cNvPr id="14" name="Text Placeholder 13"/>
          <p:cNvSpPr>
            <a:spLocks noGrp="1"/>
          </p:cNvSpPr>
          <p:nvPr>
            <p:ph type="body" sz="quarter" idx="13" hasCustomPrompt="1"/>
          </p:nvPr>
        </p:nvSpPr>
        <p:spPr>
          <a:xfrm>
            <a:off x="360363" y="573881"/>
            <a:ext cx="8424000" cy="216000"/>
          </a:xfrm>
        </p:spPr>
        <p:txBody>
          <a:bodyPr>
            <a:noAutofit/>
          </a:bodyPr>
          <a:lstStyle>
            <a:lvl1pPr marL="0" indent="0" algn="l">
              <a:lnSpc>
                <a:spcPct val="100000"/>
              </a:lnSpc>
              <a:spcBef>
                <a:spcPts val="0"/>
              </a:spcBef>
              <a:buNone/>
              <a:defRPr sz="1500" b="1" cap="all" baseline="0"/>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360364" y="338009"/>
            <a:ext cx="8424000" cy="216000"/>
          </a:xfrm>
        </p:spPr>
        <p:txBody>
          <a:bodyPr/>
          <a:lstStyle>
            <a:lvl1pPr>
              <a:defRPr lang="en-GB" dirty="0"/>
            </a:lvl1pPr>
          </a:lstStyle>
          <a:p>
            <a:r>
              <a:rPr lang="en-US" dirty="0"/>
              <a:t>Click to add title</a:t>
            </a:r>
            <a:endParaRPr lang="en-GB" dirty="0"/>
          </a:p>
        </p:txBody>
      </p:sp>
      <p:sp>
        <p:nvSpPr>
          <p:cNvPr id="8" name="Picture Placeholder 2"/>
          <p:cNvSpPr>
            <a:spLocks noGrp="1"/>
          </p:cNvSpPr>
          <p:nvPr>
            <p:ph type="pic" sz="quarter" idx="14"/>
          </p:nvPr>
        </p:nvSpPr>
        <p:spPr>
          <a:xfrm>
            <a:off x="345600" y="1008000"/>
            <a:ext cx="8424000" cy="3592800"/>
          </a:xfrm>
        </p:spPr>
        <p:txBody>
          <a:bodyPr/>
          <a:lstStyle/>
          <a:p>
            <a:endParaRPr lang="en-GB" dirty="0"/>
          </a:p>
        </p:txBody>
      </p:sp>
    </p:spTree>
    <p:extLst>
      <p:ext uri="{BB962C8B-B14F-4D97-AF65-F5344CB8AC3E}">
        <p14:creationId xmlns:p14="http://schemas.microsoft.com/office/powerpoint/2010/main" val="2422180303"/>
      </p:ext>
    </p:extLst>
  </p:cSld>
  <p:clrMapOvr>
    <a:masterClrMapping/>
  </p:clrMapOvr>
  <p:hf sldNum="0"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wo col content">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7355A2E-0C24-4BF0-A392-C0768E5B90F4}"/>
              </a:ext>
            </a:extLst>
          </p:cNvPr>
          <p:cNvSpPr>
            <a:spLocks noGrp="1"/>
          </p:cNvSpPr>
          <p:nvPr>
            <p:ph idx="1"/>
          </p:nvPr>
        </p:nvSpPr>
        <p:spPr>
          <a:xfrm>
            <a:off x="359979" y="1006079"/>
            <a:ext cx="4023000" cy="35909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p:cNvSpPr>
            <a:spLocks noGrp="1"/>
          </p:cNvSpPr>
          <p:nvPr>
            <p:ph type="body" sz="quarter" idx="13" hasCustomPrompt="1"/>
          </p:nvPr>
        </p:nvSpPr>
        <p:spPr>
          <a:xfrm>
            <a:off x="360363" y="573881"/>
            <a:ext cx="8424000" cy="216000"/>
          </a:xfrm>
        </p:spPr>
        <p:txBody>
          <a:bodyPr>
            <a:noAutofit/>
          </a:bodyPr>
          <a:lstStyle>
            <a:lvl1pPr marL="0" indent="0" algn="l">
              <a:lnSpc>
                <a:spcPct val="100000"/>
              </a:lnSpc>
              <a:spcBef>
                <a:spcPts val="0"/>
              </a:spcBef>
              <a:buNone/>
              <a:defRPr sz="1500" b="1" cap="all" baseline="0"/>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360364" y="338009"/>
            <a:ext cx="8424000" cy="216000"/>
          </a:xfrm>
        </p:spPr>
        <p:txBody>
          <a:bodyPr/>
          <a:lstStyle>
            <a:lvl1pPr>
              <a:defRPr>
                <a:solidFill>
                  <a:schemeClr val="accent4"/>
                </a:solidFill>
              </a:defRPr>
            </a:lvl1pPr>
          </a:lstStyle>
          <a:p>
            <a:r>
              <a:rPr lang="en-US" dirty="0"/>
              <a:t>Click to add title</a:t>
            </a:r>
            <a:endParaRPr lang="en-GB" dirty="0"/>
          </a:p>
        </p:txBody>
      </p:sp>
      <p:sp>
        <p:nvSpPr>
          <p:cNvPr id="8" name="Content Placeholder 2">
            <a:extLst>
              <a:ext uri="{FF2B5EF4-FFF2-40B4-BE49-F238E27FC236}">
                <a16:creationId xmlns="" xmlns:a16="http://schemas.microsoft.com/office/drawing/2014/main" id="{F7355A2E-0C24-4BF0-A392-C0768E5B90F4}"/>
              </a:ext>
            </a:extLst>
          </p:cNvPr>
          <p:cNvSpPr>
            <a:spLocks noGrp="1"/>
          </p:cNvSpPr>
          <p:nvPr>
            <p:ph idx="14"/>
          </p:nvPr>
        </p:nvSpPr>
        <p:spPr>
          <a:xfrm>
            <a:off x="4734018" y="1006079"/>
            <a:ext cx="4023000" cy="35909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laceholder 11"/>
          <p:cNvSpPr>
            <a:spLocks noGrp="1"/>
          </p:cNvSpPr>
          <p:nvPr>
            <p:ph type="sldNum" sz="quarter" idx="17"/>
          </p:nvPr>
        </p:nvSpPr>
        <p:spPr/>
        <p:txBody>
          <a:bodyPr/>
          <a:lstStyle/>
          <a:p>
            <a:fld id="{7DAB47CC-2047-4FFE-9F3B-6C9AB62C3816}" type="slidenum">
              <a:rPr lang="en-GB" smtClean="0"/>
              <a:pPr/>
              <a:t>‹n.›</a:t>
            </a:fld>
            <a:endParaRPr lang="en-GB"/>
          </a:p>
        </p:txBody>
      </p:sp>
    </p:spTree>
    <p:extLst>
      <p:ext uri="{BB962C8B-B14F-4D97-AF65-F5344CB8AC3E}">
        <p14:creationId xmlns:p14="http://schemas.microsoft.com/office/powerpoint/2010/main" val="4158963502"/>
      </p:ext>
    </p:extLst>
  </p:cSld>
  <p:clrMapOvr>
    <a:masterClrMapping/>
  </p:clrMapOvr>
  <p:hf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wo col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7355A2E-0C24-4BF0-A392-C0768E5B90F4}"/>
              </a:ext>
            </a:extLst>
          </p:cNvPr>
          <p:cNvSpPr>
            <a:spLocks noGrp="1"/>
          </p:cNvSpPr>
          <p:nvPr>
            <p:ph idx="1"/>
          </p:nvPr>
        </p:nvSpPr>
        <p:spPr>
          <a:xfrm>
            <a:off x="359979" y="1006079"/>
            <a:ext cx="4023000" cy="35909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p:cNvSpPr>
            <a:spLocks noGrp="1"/>
          </p:cNvSpPr>
          <p:nvPr>
            <p:ph type="body" sz="quarter" idx="13" hasCustomPrompt="1"/>
          </p:nvPr>
        </p:nvSpPr>
        <p:spPr>
          <a:xfrm>
            <a:off x="360363" y="573881"/>
            <a:ext cx="8424000" cy="216000"/>
          </a:xfrm>
        </p:spPr>
        <p:txBody>
          <a:bodyPr>
            <a:noAutofit/>
          </a:bodyPr>
          <a:lstStyle>
            <a:lvl1pPr marL="0" indent="0" algn="l">
              <a:lnSpc>
                <a:spcPct val="100000"/>
              </a:lnSpc>
              <a:spcBef>
                <a:spcPts val="0"/>
              </a:spcBef>
              <a:buNone/>
              <a:defRPr sz="1500" b="1" cap="all" baseline="0"/>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360364" y="338009"/>
            <a:ext cx="8424000" cy="216000"/>
          </a:xfrm>
        </p:spPr>
        <p:txBody>
          <a:bodyPr/>
          <a:lstStyle>
            <a:lvl1pPr>
              <a:defRPr>
                <a:solidFill>
                  <a:schemeClr val="accent4"/>
                </a:solidFill>
              </a:defRPr>
            </a:lvl1pPr>
          </a:lstStyle>
          <a:p>
            <a:r>
              <a:rPr lang="en-US" dirty="0"/>
              <a:t>Click to add title</a:t>
            </a:r>
            <a:endParaRPr lang="en-GB" dirty="0"/>
          </a:p>
        </p:txBody>
      </p:sp>
      <p:sp>
        <p:nvSpPr>
          <p:cNvPr id="12" name="Slide Number Placeholder 11"/>
          <p:cNvSpPr>
            <a:spLocks noGrp="1"/>
          </p:cNvSpPr>
          <p:nvPr>
            <p:ph type="sldNum" sz="quarter" idx="17"/>
          </p:nvPr>
        </p:nvSpPr>
        <p:spPr/>
        <p:txBody>
          <a:bodyPr/>
          <a:lstStyle/>
          <a:p>
            <a:fld id="{7DAB47CC-2047-4FFE-9F3B-6C9AB62C3816}" type="slidenum">
              <a:rPr lang="en-GB" smtClean="0"/>
              <a:pPr/>
              <a:t>‹n.›</a:t>
            </a:fld>
            <a:endParaRPr lang="en-GB"/>
          </a:p>
        </p:txBody>
      </p:sp>
      <p:sp>
        <p:nvSpPr>
          <p:cNvPr id="7" name="Picture Placeholder 3"/>
          <p:cNvSpPr>
            <a:spLocks noGrp="1"/>
          </p:cNvSpPr>
          <p:nvPr>
            <p:ph type="pic" sz="quarter" idx="18"/>
          </p:nvPr>
        </p:nvSpPr>
        <p:spPr>
          <a:xfrm>
            <a:off x="4734000" y="1006475"/>
            <a:ext cx="4024800" cy="3592800"/>
          </a:xfrm>
        </p:spPr>
        <p:txBody>
          <a:bodyPr/>
          <a:lstStyle/>
          <a:p>
            <a:endParaRPr lang="en-GB"/>
          </a:p>
        </p:txBody>
      </p:sp>
    </p:spTree>
    <p:extLst>
      <p:ext uri="{BB962C8B-B14F-4D97-AF65-F5344CB8AC3E}">
        <p14:creationId xmlns:p14="http://schemas.microsoft.com/office/powerpoint/2010/main" val="3165006018"/>
      </p:ext>
    </p:extLst>
  </p:cSld>
  <p:clrMapOvr>
    <a:masterClrMapping/>
  </p:clrMapOvr>
  <p:hf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hree col reverse colour with image">
    <p:bg>
      <p:bgPr>
        <a:solidFill>
          <a:schemeClr val="tx2"/>
        </a:solidFill>
        <a:effectLst/>
      </p:bgPr>
    </p:bg>
    <p:spTree>
      <p:nvGrpSpPr>
        <p:cNvPr id="1" name=""/>
        <p:cNvGrpSpPr/>
        <p:nvPr/>
      </p:nvGrpSpPr>
      <p:grpSpPr>
        <a:xfrm>
          <a:off x="0" y="0"/>
          <a:ext cx="0" cy="0"/>
          <a:chOff x="0" y="0"/>
          <a:chExt cx="0" cy="0"/>
        </a:xfrm>
      </p:grpSpPr>
      <p:sp>
        <p:nvSpPr>
          <p:cNvPr id="14" name="Text Placeholder 13"/>
          <p:cNvSpPr>
            <a:spLocks noGrp="1"/>
          </p:cNvSpPr>
          <p:nvPr>
            <p:ph type="body" sz="quarter" idx="13" hasCustomPrompt="1"/>
          </p:nvPr>
        </p:nvSpPr>
        <p:spPr>
          <a:xfrm>
            <a:off x="5257705" y="573881"/>
            <a:ext cx="3510000" cy="216000"/>
          </a:xfrm>
        </p:spPr>
        <p:txBody>
          <a:bodyPr>
            <a:noAutofit/>
          </a:bodyPr>
          <a:lstStyle>
            <a:lvl1pPr marL="0" indent="0" algn="r">
              <a:lnSpc>
                <a:spcPct val="100000"/>
              </a:lnSpc>
              <a:spcBef>
                <a:spcPts val="0"/>
              </a:spcBef>
              <a:buNone/>
              <a:defRPr sz="1500" b="1" cap="all" baseline="0">
                <a:solidFill>
                  <a:schemeClr val="bg1"/>
                </a:solidFill>
              </a:defRPr>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5256842" y="338009"/>
            <a:ext cx="3510863" cy="216000"/>
          </a:xfrm>
        </p:spPr>
        <p:txBody>
          <a:bodyPr/>
          <a:lstStyle>
            <a:lvl1pPr>
              <a:defRPr>
                <a:solidFill>
                  <a:schemeClr val="bg1"/>
                </a:solidFill>
              </a:defRPr>
            </a:lvl1pPr>
          </a:lstStyle>
          <a:p>
            <a:r>
              <a:rPr lang="en-US" dirty="0"/>
              <a:t>Click to add title</a:t>
            </a:r>
            <a:endParaRPr lang="en-GB" dirty="0"/>
          </a:p>
        </p:txBody>
      </p:sp>
      <p:cxnSp>
        <p:nvCxnSpPr>
          <p:cNvPr id="7" name="Straight Connector 6"/>
          <p:cNvCxnSpPr/>
          <p:nvPr userDrawn="1"/>
        </p:nvCxnSpPr>
        <p:spPr>
          <a:xfrm>
            <a:off x="359569" y="4725000"/>
            <a:ext cx="842486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21"/>
          </p:nvPr>
        </p:nvSpPr>
        <p:spPr/>
        <p:txBody>
          <a:bodyPr/>
          <a:lstStyle>
            <a:lvl1pPr>
              <a:defRPr>
                <a:solidFill>
                  <a:schemeClr val="bg1"/>
                </a:solidFill>
              </a:defRPr>
            </a:lvl1pPr>
          </a:lstStyle>
          <a:p>
            <a:fld id="{7DAB47CC-2047-4FFE-9F3B-6C9AB62C3816}" type="slidenum">
              <a:rPr lang="en-GB" smtClean="0"/>
              <a:pPr/>
              <a:t>‹n.›</a:t>
            </a:fld>
            <a:endParaRPr lang="en-GB"/>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569" y="324117"/>
            <a:ext cx="901795" cy="546444"/>
          </a:xfrm>
          <a:prstGeom prst="rect">
            <a:avLst/>
          </a:prstGeom>
        </p:spPr>
      </p:pic>
      <p:sp>
        <p:nvSpPr>
          <p:cNvPr id="15" name="Content Placeholder 2">
            <a:extLst>
              <a:ext uri="{FF2B5EF4-FFF2-40B4-BE49-F238E27FC236}">
                <a16:creationId xmlns="" xmlns:a16="http://schemas.microsoft.com/office/drawing/2014/main" id="{F7355A2E-0C24-4BF0-A392-C0768E5B90F4}"/>
              </a:ext>
            </a:extLst>
          </p:cNvPr>
          <p:cNvSpPr>
            <a:spLocks noGrp="1"/>
          </p:cNvSpPr>
          <p:nvPr>
            <p:ph idx="22" hasCustomPrompt="1"/>
          </p:nvPr>
        </p:nvSpPr>
        <p:spPr>
          <a:xfrm>
            <a:off x="360000" y="1006474"/>
            <a:ext cx="2700000" cy="3592800"/>
          </a:xfrm>
        </p:spPr>
        <p:txBody>
          <a:bodyPr/>
          <a:lstStyle>
            <a:lvl1pPr>
              <a:defRPr>
                <a:solidFill>
                  <a:schemeClr val="bg1"/>
                </a:solidFill>
              </a:defRPr>
            </a:lvl1pPr>
            <a:lvl2pPr>
              <a:defRPr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0" name="Picture Placeholder 3"/>
          <p:cNvSpPr>
            <a:spLocks noGrp="1"/>
          </p:cNvSpPr>
          <p:nvPr>
            <p:ph type="pic" sz="quarter" idx="23"/>
          </p:nvPr>
        </p:nvSpPr>
        <p:spPr>
          <a:xfrm>
            <a:off x="6069600" y="1006474"/>
            <a:ext cx="2700000" cy="3592800"/>
          </a:xfrm>
        </p:spPr>
        <p:txBody>
          <a:bodyPr/>
          <a:lstStyle>
            <a:lvl1pPr>
              <a:defRPr>
                <a:solidFill>
                  <a:schemeClr val="bg1"/>
                </a:solidFill>
              </a:defRPr>
            </a:lvl1pPr>
          </a:lstStyle>
          <a:p>
            <a:endParaRPr lang="en-GB" dirty="0"/>
          </a:p>
        </p:txBody>
      </p:sp>
      <p:sp>
        <p:nvSpPr>
          <p:cNvPr id="11" name="Content Placeholder 2">
            <a:extLst>
              <a:ext uri="{FF2B5EF4-FFF2-40B4-BE49-F238E27FC236}">
                <a16:creationId xmlns="" xmlns:a16="http://schemas.microsoft.com/office/drawing/2014/main" id="{F7355A2E-0C24-4BF0-A392-C0768E5B90F4}"/>
              </a:ext>
            </a:extLst>
          </p:cNvPr>
          <p:cNvSpPr>
            <a:spLocks noGrp="1"/>
          </p:cNvSpPr>
          <p:nvPr>
            <p:ph idx="24" hasCustomPrompt="1"/>
          </p:nvPr>
        </p:nvSpPr>
        <p:spPr>
          <a:xfrm>
            <a:off x="3214800" y="1006474"/>
            <a:ext cx="2700000" cy="3590925"/>
          </a:xfrm>
        </p:spPr>
        <p:txBody>
          <a:bodyPr/>
          <a:lstStyle>
            <a:lvl1pPr>
              <a:defRPr>
                <a:solidFill>
                  <a:schemeClr val="bg1"/>
                </a:solidFill>
              </a:defRPr>
            </a:lvl1pPr>
            <a:lvl2pPr>
              <a:defRPr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Tree>
    <p:extLst>
      <p:ext uri="{BB962C8B-B14F-4D97-AF65-F5344CB8AC3E}">
        <p14:creationId xmlns:p14="http://schemas.microsoft.com/office/powerpoint/2010/main" val="4096239105"/>
      </p:ext>
    </p:extLst>
  </p:cSld>
  <p:clrMapOvr>
    <a:masterClrMapping/>
  </p:clrMapOvr>
  <p:hf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hree col ">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7355A2E-0C24-4BF0-A392-C0768E5B90F4}"/>
              </a:ext>
            </a:extLst>
          </p:cNvPr>
          <p:cNvSpPr>
            <a:spLocks noGrp="1"/>
          </p:cNvSpPr>
          <p:nvPr>
            <p:ph idx="1"/>
          </p:nvPr>
        </p:nvSpPr>
        <p:spPr>
          <a:xfrm>
            <a:off x="359569" y="1006079"/>
            <a:ext cx="2700000" cy="35909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p:cNvSpPr>
            <a:spLocks noGrp="1"/>
          </p:cNvSpPr>
          <p:nvPr>
            <p:ph type="body" sz="quarter" idx="13" hasCustomPrompt="1"/>
          </p:nvPr>
        </p:nvSpPr>
        <p:spPr>
          <a:xfrm>
            <a:off x="360363" y="573881"/>
            <a:ext cx="8424000" cy="216000"/>
          </a:xfrm>
        </p:spPr>
        <p:txBody>
          <a:bodyPr>
            <a:noAutofit/>
          </a:bodyPr>
          <a:lstStyle>
            <a:lvl1pPr marL="0" indent="0" algn="l">
              <a:lnSpc>
                <a:spcPct val="100000"/>
              </a:lnSpc>
              <a:spcBef>
                <a:spcPts val="0"/>
              </a:spcBef>
              <a:buNone/>
              <a:defRPr sz="1500" b="1" cap="all" baseline="0"/>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360364" y="338009"/>
            <a:ext cx="8424000" cy="216000"/>
          </a:xfrm>
        </p:spPr>
        <p:txBody>
          <a:bodyPr/>
          <a:lstStyle>
            <a:lvl1pPr>
              <a:defRPr>
                <a:solidFill>
                  <a:schemeClr val="accent4"/>
                </a:solidFill>
              </a:defRPr>
            </a:lvl1pPr>
          </a:lstStyle>
          <a:p>
            <a:r>
              <a:rPr lang="en-US" dirty="0"/>
              <a:t>Click to add title</a:t>
            </a:r>
            <a:endParaRPr lang="en-GB" dirty="0"/>
          </a:p>
        </p:txBody>
      </p:sp>
      <p:sp>
        <p:nvSpPr>
          <p:cNvPr id="11" name="Content Placeholder 2">
            <a:extLst>
              <a:ext uri="{FF2B5EF4-FFF2-40B4-BE49-F238E27FC236}">
                <a16:creationId xmlns="" xmlns:a16="http://schemas.microsoft.com/office/drawing/2014/main" id="{F7355A2E-0C24-4BF0-A392-C0768E5B90F4}"/>
              </a:ext>
            </a:extLst>
          </p:cNvPr>
          <p:cNvSpPr>
            <a:spLocks noGrp="1"/>
          </p:cNvSpPr>
          <p:nvPr>
            <p:ph idx="14"/>
          </p:nvPr>
        </p:nvSpPr>
        <p:spPr>
          <a:xfrm>
            <a:off x="3213637" y="1006079"/>
            <a:ext cx="2700000" cy="35909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2">
            <a:extLst>
              <a:ext uri="{FF2B5EF4-FFF2-40B4-BE49-F238E27FC236}">
                <a16:creationId xmlns="" xmlns:a16="http://schemas.microsoft.com/office/drawing/2014/main" id="{F7355A2E-0C24-4BF0-A392-C0768E5B90F4}"/>
              </a:ext>
            </a:extLst>
          </p:cNvPr>
          <p:cNvSpPr>
            <a:spLocks noGrp="1"/>
          </p:cNvSpPr>
          <p:nvPr>
            <p:ph idx="15"/>
          </p:nvPr>
        </p:nvSpPr>
        <p:spPr>
          <a:xfrm>
            <a:off x="6067705" y="1006079"/>
            <a:ext cx="2700000" cy="35909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7" name="Straight Connector 6"/>
          <p:cNvCxnSpPr/>
          <p:nvPr userDrawn="1"/>
        </p:nvCxnSpPr>
        <p:spPr>
          <a:xfrm>
            <a:off x="359569" y="4725000"/>
            <a:ext cx="8424863" cy="0"/>
          </a:xfrm>
          <a:prstGeom prst="line">
            <a:avLst/>
          </a:prstGeom>
          <a:ln>
            <a:solidFill>
              <a:srgbClr val="9EA9B2"/>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21"/>
          </p:nvPr>
        </p:nvSpPr>
        <p:spPr/>
        <p:txBody>
          <a:bodyPr/>
          <a:lstStyle/>
          <a:p>
            <a:fld id="{7DAB47CC-2047-4FFE-9F3B-6C9AB62C3816}" type="slidenum">
              <a:rPr lang="en-GB" smtClean="0"/>
              <a:pPr/>
              <a:t>‹n.›</a:t>
            </a:fld>
            <a:endParaRPr lang="en-GB"/>
          </a:p>
        </p:txBody>
      </p:sp>
    </p:spTree>
    <p:extLst>
      <p:ext uri="{BB962C8B-B14F-4D97-AF65-F5344CB8AC3E}">
        <p14:creationId xmlns:p14="http://schemas.microsoft.com/office/powerpoint/2010/main" val="859569936"/>
      </p:ext>
    </p:extLst>
  </p:cSld>
  <p:clrMapOvr>
    <a:masterClrMapping/>
  </p:clrMapOvr>
  <p:hf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hree col with image">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7355A2E-0C24-4BF0-A392-C0768E5B90F4}"/>
              </a:ext>
            </a:extLst>
          </p:cNvPr>
          <p:cNvSpPr>
            <a:spLocks noGrp="1"/>
          </p:cNvSpPr>
          <p:nvPr>
            <p:ph idx="1"/>
          </p:nvPr>
        </p:nvSpPr>
        <p:spPr>
          <a:xfrm>
            <a:off x="359569" y="1006079"/>
            <a:ext cx="2700000" cy="35909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p:cNvSpPr>
            <a:spLocks noGrp="1"/>
          </p:cNvSpPr>
          <p:nvPr>
            <p:ph type="body" sz="quarter" idx="13" hasCustomPrompt="1"/>
          </p:nvPr>
        </p:nvSpPr>
        <p:spPr>
          <a:xfrm>
            <a:off x="360363" y="573881"/>
            <a:ext cx="8424000" cy="216000"/>
          </a:xfrm>
        </p:spPr>
        <p:txBody>
          <a:bodyPr>
            <a:noAutofit/>
          </a:bodyPr>
          <a:lstStyle>
            <a:lvl1pPr marL="0" indent="0" algn="l">
              <a:lnSpc>
                <a:spcPct val="100000"/>
              </a:lnSpc>
              <a:spcBef>
                <a:spcPts val="0"/>
              </a:spcBef>
              <a:buNone/>
              <a:defRPr sz="1500" b="1" cap="all" baseline="0"/>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360364" y="338009"/>
            <a:ext cx="8424000" cy="216000"/>
          </a:xfrm>
        </p:spPr>
        <p:txBody>
          <a:bodyPr/>
          <a:lstStyle>
            <a:lvl1pPr>
              <a:defRPr>
                <a:solidFill>
                  <a:schemeClr val="accent4"/>
                </a:solidFill>
              </a:defRPr>
            </a:lvl1pPr>
          </a:lstStyle>
          <a:p>
            <a:r>
              <a:rPr lang="en-US" dirty="0"/>
              <a:t>Click to add title</a:t>
            </a:r>
            <a:endParaRPr lang="en-GB" dirty="0"/>
          </a:p>
        </p:txBody>
      </p:sp>
      <p:sp>
        <p:nvSpPr>
          <p:cNvPr id="11" name="Content Placeholder 2">
            <a:extLst>
              <a:ext uri="{FF2B5EF4-FFF2-40B4-BE49-F238E27FC236}">
                <a16:creationId xmlns="" xmlns:a16="http://schemas.microsoft.com/office/drawing/2014/main" id="{F7355A2E-0C24-4BF0-A392-C0768E5B90F4}"/>
              </a:ext>
            </a:extLst>
          </p:cNvPr>
          <p:cNvSpPr>
            <a:spLocks noGrp="1"/>
          </p:cNvSpPr>
          <p:nvPr>
            <p:ph idx="14"/>
          </p:nvPr>
        </p:nvSpPr>
        <p:spPr>
          <a:xfrm>
            <a:off x="3213637" y="1006079"/>
            <a:ext cx="2700000" cy="35909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7" name="Straight Connector 6"/>
          <p:cNvCxnSpPr/>
          <p:nvPr userDrawn="1"/>
        </p:nvCxnSpPr>
        <p:spPr>
          <a:xfrm>
            <a:off x="359569" y="4725000"/>
            <a:ext cx="8424863" cy="0"/>
          </a:xfrm>
          <a:prstGeom prst="line">
            <a:avLst/>
          </a:prstGeom>
          <a:ln>
            <a:solidFill>
              <a:srgbClr val="9EA9B2"/>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21"/>
          </p:nvPr>
        </p:nvSpPr>
        <p:spPr/>
        <p:txBody>
          <a:bodyPr/>
          <a:lstStyle/>
          <a:p>
            <a:fld id="{7DAB47CC-2047-4FFE-9F3B-6C9AB62C3816}" type="slidenum">
              <a:rPr lang="en-GB" smtClean="0"/>
              <a:pPr/>
              <a:t>‹n.›</a:t>
            </a:fld>
            <a:endParaRPr lang="en-GB"/>
          </a:p>
        </p:txBody>
      </p:sp>
      <p:sp>
        <p:nvSpPr>
          <p:cNvPr id="10" name="Picture Placeholder 3"/>
          <p:cNvSpPr>
            <a:spLocks noGrp="1"/>
          </p:cNvSpPr>
          <p:nvPr>
            <p:ph type="pic" sz="quarter" idx="22"/>
          </p:nvPr>
        </p:nvSpPr>
        <p:spPr>
          <a:xfrm>
            <a:off x="6069600" y="1006474"/>
            <a:ext cx="2700000" cy="3592800"/>
          </a:xfrm>
        </p:spPr>
        <p:txBody>
          <a:bodyPr/>
          <a:lstStyle/>
          <a:p>
            <a:endParaRPr lang="en-GB"/>
          </a:p>
        </p:txBody>
      </p:sp>
    </p:spTree>
    <p:extLst>
      <p:ext uri="{BB962C8B-B14F-4D97-AF65-F5344CB8AC3E}">
        <p14:creationId xmlns:p14="http://schemas.microsoft.com/office/powerpoint/2010/main" val="1852495668"/>
      </p:ext>
    </p:extLst>
  </p:cSld>
  <p:clrMapOvr>
    <a:masterClrMapping/>
  </p:clrMapOvr>
  <p:hf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Three col reverse colour">
    <p:bg>
      <p:bgPr>
        <a:solidFill>
          <a:schemeClr val="accent4"/>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7355A2E-0C24-4BF0-A392-C0768E5B90F4}"/>
              </a:ext>
            </a:extLst>
          </p:cNvPr>
          <p:cNvSpPr>
            <a:spLocks noGrp="1"/>
          </p:cNvSpPr>
          <p:nvPr>
            <p:ph idx="1" hasCustomPrompt="1"/>
          </p:nvPr>
        </p:nvSpPr>
        <p:spPr>
          <a:xfrm>
            <a:off x="359569" y="1002223"/>
            <a:ext cx="2700000" cy="3590925"/>
          </a:xfrm>
        </p:spPr>
        <p:txBody>
          <a:bodyPr/>
          <a:lstStyle>
            <a:lvl1pPr>
              <a:defRPr sz="1600">
                <a:solidFill>
                  <a:schemeClr val="bg1"/>
                </a:solidFill>
              </a:defRPr>
            </a:lvl1pPr>
            <a:lvl2pPr>
              <a:defRPr sz="1600" b="1">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sz="1600">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4" name="Text Placeholder 13"/>
          <p:cNvSpPr>
            <a:spLocks noGrp="1"/>
          </p:cNvSpPr>
          <p:nvPr>
            <p:ph type="body" sz="quarter" idx="13" hasCustomPrompt="1"/>
          </p:nvPr>
        </p:nvSpPr>
        <p:spPr>
          <a:xfrm>
            <a:off x="360363" y="573881"/>
            <a:ext cx="8424000" cy="216000"/>
          </a:xfrm>
        </p:spPr>
        <p:txBody>
          <a:bodyPr>
            <a:noAutofit/>
          </a:bodyPr>
          <a:lstStyle>
            <a:lvl1pPr marL="0" indent="0" algn="l">
              <a:lnSpc>
                <a:spcPct val="100000"/>
              </a:lnSpc>
              <a:spcBef>
                <a:spcPts val="0"/>
              </a:spcBef>
              <a:buNone/>
              <a:defRPr sz="1500" b="1" cap="all" baseline="0">
                <a:solidFill>
                  <a:schemeClr val="bg1"/>
                </a:solidFill>
              </a:defRPr>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360364" y="338009"/>
            <a:ext cx="8424000" cy="216000"/>
          </a:xfrm>
        </p:spPr>
        <p:txBody>
          <a:bodyPr/>
          <a:lstStyle>
            <a:lvl1pPr>
              <a:defRPr>
                <a:solidFill>
                  <a:schemeClr val="bg1"/>
                </a:solidFill>
              </a:defRPr>
            </a:lvl1pPr>
          </a:lstStyle>
          <a:p>
            <a:r>
              <a:rPr lang="en-US" dirty="0"/>
              <a:t>Click to add title</a:t>
            </a:r>
            <a:endParaRPr lang="en-GB" dirty="0"/>
          </a:p>
        </p:txBody>
      </p:sp>
      <p:cxnSp>
        <p:nvCxnSpPr>
          <p:cNvPr id="7" name="Straight Connector 6"/>
          <p:cNvCxnSpPr/>
          <p:nvPr userDrawn="1"/>
        </p:nvCxnSpPr>
        <p:spPr>
          <a:xfrm>
            <a:off x="359569" y="4725000"/>
            <a:ext cx="842486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21"/>
          </p:nvPr>
        </p:nvSpPr>
        <p:spPr/>
        <p:txBody>
          <a:bodyPr/>
          <a:lstStyle>
            <a:lvl1pPr>
              <a:defRPr>
                <a:solidFill>
                  <a:schemeClr val="bg1"/>
                </a:solidFill>
              </a:defRPr>
            </a:lvl1pPr>
          </a:lstStyle>
          <a:p>
            <a:fld id="{7DAB47CC-2047-4FFE-9F3B-6C9AB62C3816}" type="slidenum">
              <a:rPr lang="en-GB" smtClean="0">
                <a:solidFill>
                  <a:srgbClr val="FFFFFF"/>
                </a:solidFill>
              </a:rPr>
              <a:pPr/>
              <a:t>‹n.›</a:t>
            </a:fld>
            <a:endParaRPr lang="en-GB">
              <a:solidFill>
                <a:srgbClr val="FFFFFF"/>
              </a:solidFill>
            </a:endParaRPr>
          </a:p>
        </p:txBody>
      </p:sp>
      <p:sp>
        <p:nvSpPr>
          <p:cNvPr id="15" name="Content Placeholder 2">
            <a:extLst>
              <a:ext uri="{FF2B5EF4-FFF2-40B4-BE49-F238E27FC236}">
                <a16:creationId xmlns="" xmlns:a16="http://schemas.microsoft.com/office/drawing/2014/main" id="{F7355A2E-0C24-4BF0-A392-C0768E5B90F4}"/>
              </a:ext>
            </a:extLst>
          </p:cNvPr>
          <p:cNvSpPr>
            <a:spLocks noGrp="1"/>
          </p:cNvSpPr>
          <p:nvPr>
            <p:ph idx="22" hasCustomPrompt="1"/>
          </p:nvPr>
        </p:nvSpPr>
        <p:spPr>
          <a:xfrm>
            <a:off x="3222000" y="1002223"/>
            <a:ext cx="2700000" cy="3590925"/>
          </a:xfrm>
        </p:spPr>
        <p:txBody>
          <a:bodyPr/>
          <a:lstStyle>
            <a:lvl1pPr>
              <a:defRPr>
                <a:solidFill>
                  <a:schemeClr val="bg1"/>
                </a:solidFill>
              </a:defRPr>
            </a:lvl1pPr>
            <a:lvl2pPr>
              <a:defRPr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0" name="Content Placeholder 2">
            <a:extLst>
              <a:ext uri="{FF2B5EF4-FFF2-40B4-BE49-F238E27FC236}">
                <a16:creationId xmlns="" xmlns:a16="http://schemas.microsoft.com/office/drawing/2014/main" id="{F7355A2E-0C24-4BF0-A392-C0768E5B90F4}"/>
              </a:ext>
            </a:extLst>
          </p:cNvPr>
          <p:cNvSpPr>
            <a:spLocks noGrp="1"/>
          </p:cNvSpPr>
          <p:nvPr>
            <p:ph idx="23" hasCustomPrompt="1"/>
          </p:nvPr>
        </p:nvSpPr>
        <p:spPr>
          <a:xfrm>
            <a:off x="6084431" y="1002223"/>
            <a:ext cx="2700000" cy="3590925"/>
          </a:xfrm>
        </p:spPr>
        <p:txBody>
          <a:bodyPr/>
          <a:lstStyle>
            <a:lvl1pPr>
              <a:defRPr>
                <a:solidFill>
                  <a:schemeClr val="bg1"/>
                </a:solidFill>
              </a:defRPr>
            </a:lvl1pPr>
            <a:lvl2pPr>
              <a:defRPr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Tree>
    <p:extLst>
      <p:ext uri="{BB962C8B-B14F-4D97-AF65-F5344CB8AC3E}">
        <p14:creationId xmlns:p14="http://schemas.microsoft.com/office/powerpoint/2010/main" val="1992574791"/>
      </p:ext>
    </p:extLst>
  </p:cSld>
  <p:clrMapOvr>
    <a:masterClrMapping/>
  </p:clrMapOvr>
  <p:hf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Three col reverse colour with image">
    <p:bg>
      <p:bgPr>
        <a:solidFill>
          <a:schemeClr val="accent4"/>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7355A2E-0C24-4BF0-A392-C0768E5B90F4}"/>
              </a:ext>
            </a:extLst>
          </p:cNvPr>
          <p:cNvSpPr>
            <a:spLocks noGrp="1"/>
          </p:cNvSpPr>
          <p:nvPr>
            <p:ph idx="1" hasCustomPrompt="1"/>
          </p:nvPr>
        </p:nvSpPr>
        <p:spPr>
          <a:xfrm>
            <a:off x="359569" y="1002223"/>
            <a:ext cx="2700000" cy="3590925"/>
          </a:xfrm>
        </p:spPr>
        <p:txBody>
          <a:bodyPr/>
          <a:lstStyle>
            <a:lvl1pPr>
              <a:defRPr sz="1600">
                <a:solidFill>
                  <a:schemeClr val="bg1"/>
                </a:solidFill>
              </a:defRPr>
            </a:lvl1pPr>
            <a:lvl2pPr>
              <a:defRPr sz="1600" b="1">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sz="1600">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4" name="Text Placeholder 13"/>
          <p:cNvSpPr>
            <a:spLocks noGrp="1"/>
          </p:cNvSpPr>
          <p:nvPr>
            <p:ph type="body" sz="quarter" idx="13" hasCustomPrompt="1"/>
          </p:nvPr>
        </p:nvSpPr>
        <p:spPr>
          <a:xfrm>
            <a:off x="360363" y="573881"/>
            <a:ext cx="8424000" cy="216000"/>
          </a:xfrm>
        </p:spPr>
        <p:txBody>
          <a:bodyPr>
            <a:noAutofit/>
          </a:bodyPr>
          <a:lstStyle>
            <a:lvl1pPr marL="0" indent="0" algn="l">
              <a:lnSpc>
                <a:spcPct val="100000"/>
              </a:lnSpc>
              <a:spcBef>
                <a:spcPts val="0"/>
              </a:spcBef>
              <a:buNone/>
              <a:defRPr sz="1500" b="1" cap="all" baseline="0">
                <a:solidFill>
                  <a:schemeClr val="bg1"/>
                </a:solidFill>
              </a:defRPr>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360364" y="338009"/>
            <a:ext cx="8424000" cy="216000"/>
          </a:xfrm>
        </p:spPr>
        <p:txBody>
          <a:bodyPr/>
          <a:lstStyle>
            <a:lvl1pPr>
              <a:defRPr>
                <a:solidFill>
                  <a:schemeClr val="bg1"/>
                </a:solidFill>
              </a:defRPr>
            </a:lvl1pPr>
          </a:lstStyle>
          <a:p>
            <a:r>
              <a:rPr lang="en-US" dirty="0"/>
              <a:t>Click to add title</a:t>
            </a:r>
            <a:endParaRPr lang="en-GB" dirty="0"/>
          </a:p>
        </p:txBody>
      </p:sp>
      <p:cxnSp>
        <p:nvCxnSpPr>
          <p:cNvPr id="7" name="Straight Connector 6"/>
          <p:cNvCxnSpPr/>
          <p:nvPr userDrawn="1"/>
        </p:nvCxnSpPr>
        <p:spPr>
          <a:xfrm>
            <a:off x="359569" y="4725000"/>
            <a:ext cx="842486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21"/>
          </p:nvPr>
        </p:nvSpPr>
        <p:spPr/>
        <p:txBody>
          <a:bodyPr/>
          <a:lstStyle>
            <a:lvl1pPr>
              <a:defRPr>
                <a:solidFill>
                  <a:schemeClr val="bg1"/>
                </a:solidFill>
              </a:defRPr>
            </a:lvl1pPr>
          </a:lstStyle>
          <a:p>
            <a:fld id="{7DAB47CC-2047-4FFE-9F3B-6C9AB62C3816}" type="slidenum">
              <a:rPr lang="en-GB" smtClean="0">
                <a:solidFill>
                  <a:srgbClr val="FFFFFF"/>
                </a:solidFill>
              </a:rPr>
              <a:pPr/>
              <a:t>‹n.›</a:t>
            </a:fld>
            <a:endParaRPr lang="en-GB">
              <a:solidFill>
                <a:srgbClr val="FFFFFF"/>
              </a:solidFill>
            </a:endParaRPr>
          </a:p>
        </p:txBody>
      </p:sp>
      <p:sp>
        <p:nvSpPr>
          <p:cNvPr id="15" name="Content Placeholder 2">
            <a:extLst>
              <a:ext uri="{FF2B5EF4-FFF2-40B4-BE49-F238E27FC236}">
                <a16:creationId xmlns="" xmlns:a16="http://schemas.microsoft.com/office/drawing/2014/main" id="{F7355A2E-0C24-4BF0-A392-C0768E5B90F4}"/>
              </a:ext>
            </a:extLst>
          </p:cNvPr>
          <p:cNvSpPr>
            <a:spLocks noGrp="1"/>
          </p:cNvSpPr>
          <p:nvPr>
            <p:ph idx="22" hasCustomPrompt="1"/>
          </p:nvPr>
        </p:nvSpPr>
        <p:spPr>
          <a:xfrm>
            <a:off x="3222000" y="1002223"/>
            <a:ext cx="2700000" cy="3590925"/>
          </a:xfrm>
        </p:spPr>
        <p:txBody>
          <a:bodyPr/>
          <a:lstStyle>
            <a:lvl1pPr>
              <a:defRPr>
                <a:solidFill>
                  <a:schemeClr val="bg1"/>
                </a:solidFill>
              </a:defRPr>
            </a:lvl1pPr>
            <a:lvl2pPr>
              <a:defRPr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0" name="Picture Placeholder 3"/>
          <p:cNvSpPr>
            <a:spLocks noGrp="1"/>
          </p:cNvSpPr>
          <p:nvPr>
            <p:ph type="pic" sz="quarter" idx="23"/>
          </p:nvPr>
        </p:nvSpPr>
        <p:spPr>
          <a:xfrm>
            <a:off x="6069600" y="1006474"/>
            <a:ext cx="2700000" cy="3592800"/>
          </a:xfrm>
        </p:spPr>
        <p:txBody>
          <a:bodyPr/>
          <a:lstStyle>
            <a:lvl1pPr>
              <a:defRPr>
                <a:solidFill>
                  <a:schemeClr val="bg1"/>
                </a:solidFill>
              </a:defRPr>
            </a:lvl1pPr>
          </a:lstStyle>
          <a:p>
            <a:endParaRPr lang="en-GB" dirty="0"/>
          </a:p>
        </p:txBody>
      </p:sp>
    </p:spTree>
    <p:extLst>
      <p:ext uri="{BB962C8B-B14F-4D97-AF65-F5344CB8AC3E}">
        <p14:creationId xmlns:p14="http://schemas.microsoft.com/office/powerpoint/2010/main" val="2637416448"/>
      </p:ext>
    </p:extLst>
  </p:cSld>
  <p:clrMapOvr>
    <a:masterClrMapping/>
  </p:clrMapOvr>
  <p:hf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harts and comments">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7355A2E-0C24-4BF0-A392-C0768E5B90F4}"/>
              </a:ext>
            </a:extLst>
          </p:cNvPr>
          <p:cNvSpPr>
            <a:spLocks noGrp="1"/>
          </p:cNvSpPr>
          <p:nvPr>
            <p:ph idx="1"/>
          </p:nvPr>
        </p:nvSpPr>
        <p:spPr>
          <a:xfrm>
            <a:off x="359569" y="3382004"/>
            <a:ext cx="2700000" cy="1215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p:cNvSpPr>
            <a:spLocks noGrp="1"/>
          </p:cNvSpPr>
          <p:nvPr>
            <p:ph type="body" sz="quarter" idx="13" hasCustomPrompt="1"/>
          </p:nvPr>
        </p:nvSpPr>
        <p:spPr>
          <a:xfrm>
            <a:off x="360363" y="573881"/>
            <a:ext cx="8424000" cy="216000"/>
          </a:xfrm>
        </p:spPr>
        <p:txBody>
          <a:bodyPr>
            <a:noAutofit/>
          </a:bodyPr>
          <a:lstStyle>
            <a:lvl1pPr marL="0" indent="0" algn="l">
              <a:lnSpc>
                <a:spcPct val="100000"/>
              </a:lnSpc>
              <a:spcBef>
                <a:spcPts val="0"/>
              </a:spcBef>
              <a:buNone/>
              <a:defRPr sz="1500" b="1" cap="all" baseline="0"/>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360364" y="338009"/>
            <a:ext cx="8424000" cy="216000"/>
          </a:xfrm>
        </p:spPr>
        <p:txBody>
          <a:bodyPr/>
          <a:lstStyle>
            <a:lvl1pPr>
              <a:defRPr>
                <a:solidFill>
                  <a:schemeClr val="accent4"/>
                </a:solidFill>
              </a:defRPr>
            </a:lvl1pPr>
          </a:lstStyle>
          <a:p>
            <a:r>
              <a:rPr lang="en-US" dirty="0"/>
              <a:t>Click to add title</a:t>
            </a:r>
            <a:endParaRPr lang="en-GB" dirty="0"/>
          </a:p>
        </p:txBody>
      </p:sp>
      <p:sp>
        <p:nvSpPr>
          <p:cNvPr id="11" name="Content Placeholder 2">
            <a:extLst>
              <a:ext uri="{FF2B5EF4-FFF2-40B4-BE49-F238E27FC236}">
                <a16:creationId xmlns="" xmlns:a16="http://schemas.microsoft.com/office/drawing/2014/main" id="{F7355A2E-0C24-4BF0-A392-C0768E5B90F4}"/>
              </a:ext>
            </a:extLst>
          </p:cNvPr>
          <p:cNvSpPr>
            <a:spLocks noGrp="1"/>
          </p:cNvSpPr>
          <p:nvPr>
            <p:ph idx="14"/>
          </p:nvPr>
        </p:nvSpPr>
        <p:spPr>
          <a:xfrm>
            <a:off x="3213637" y="3382004"/>
            <a:ext cx="2700000" cy="1215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2">
            <a:extLst>
              <a:ext uri="{FF2B5EF4-FFF2-40B4-BE49-F238E27FC236}">
                <a16:creationId xmlns="" xmlns:a16="http://schemas.microsoft.com/office/drawing/2014/main" id="{F7355A2E-0C24-4BF0-A392-C0768E5B90F4}"/>
              </a:ext>
            </a:extLst>
          </p:cNvPr>
          <p:cNvSpPr>
            <a:spLocks noGrp="1"/>
          </p:cNvSpPr>
          <p:nvPr>
            <p:ph idx="15"/>
          </p:nvPr>
        </p:nvSpPr>
        <p:spPr>
          <a:xfrm>
            <a:off x="6067705" y="3382004"/>
            <a:ext cx="2700000" cy="1215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7" name="Straight Connector 6"/>
          <p:cNvCxnSpPr/>
          <p:nvPr userDrawn="1"/>
        </p:nvCxnSpPr>
        <p:spPr>
          <a:xfrm>
            <a:off x="359569" y="4725000"/>
            <a:ext cx="8424863" cy="0"/>
          </a:xfrm>
          <a:prstGeom prst="line">
            <a:avLst/>
          </a:prstGeom>
          <a:ln>
            <a:solidFill>
              <a:srgbClr val="9EA9B2"/>
            </a:solidFill>
          </a:ln>
        </p:spPr>
        <p:style>
          <a:lnRef idx="1">
            <a:schemeClr val="accent1"/>
          </a:lnRef>
          <a:fillRef idx="0">
            <a:schemeClr val="accent1"/>
          </a:fillRef>
          <a:effectRef idx="0">
            <a:schemeClr val="accent1"/>
          </a:effectRef>
          <a:fontRef idx="minor">
            <a:schemeClr val="tx1"/>
          </a:fontRef>
        </p:style>
      </p:cxnSp>
      <p:sp>
        <p:nvSpPr>
          <p:cNvPr id="16" name="Chart Placeholder 15"/>
          <p:cNvSpPr>
            <a:spLocks noGrp="1"/>
          </p:cNvSpPr>
          <p:nvPr>
            <p:ph type="chart" sz="quarter" idx="16"/>
          </p:nvPr>
        </p:nvSpPr>
        <p:spPr>
          <a:xfrm>
            <a:off x="359569" y="1006079"/>
            <a:ext cx="2700338" cy="2159794"/>
          </a:xfrm>
        </p:spPr>
        <p:txBody>
          <a:bodyPr/>
          <a:lstStyle/>
          <a:p>
            <a:endParaRPr lang="en-GB"/>
          </a:p>
        </p:txBody>
      </p:sp>
      <p:sp>
        <p:nvSpPr>
          <p:cNvPr id="18" name="Chart Placeholder 15"/>
          <p:cNvSpPr>
            <a:spLocks noGrp="1"/>
          </p:cNvSpPr>
          <p:nvPr>
            <p:ph type="chart" sz="quarter" idx="17"/>
          </p:nvPr>
        </p:nvSpPr>
        <p:spPr>
          <a:xfrm>
            <a:off x="3221831" y="1006079"/>
            <a:ext cx="2700338" cy="2159794"/>
          </a:xfrm>
        </p:spPr>
        <p:txBody>
          <a:bodyPr/>
          <a:lstStyle/>
          <a:p>
            <a:endParaRPr lang="en-GB"/>
          </a:p>
        </p:txBody>
      </p:sp>
      <p:sp>
        <p:nvSpPr>
          <p:cNvPr id="19" name="Chart Placeholder 15"/>
          <p:cNvSpPr>
            <a:spLocks noGrp="1"/>
          </p:cNvSpPr>
          <p:nvPr>
            <p:ph type="chart" sz="quarter" idx="18"/>
          </p:nvPr>
        </p:nvSpPr>
        <p:spPr>
          <a:xfrm>
            <a:off x="6084094" y="1006079"/>
            <a:ext cx="2700338" cy="2159794"/>
          </a:xfrm>
        </p:spPr>
        <p:txBody>
          <a:bodyPr/>
          <a:lstStyle/>
          <a:p>
            <a:endParaRPr lang="en-GB"/>
          </a:p>
        </p:txBody>
      </p:sp>
      <p:sp>
        <p:nvSpPr>
          <p:cNvPr id="9" name="Slide Number Placeholder 8"/>
          <p:cNvSpPr>
            <a:spLocks noGrp="1"/>
          </p:cNvSpPr>
          <p:nvPr>
            <p:ph type="sldNum" sz="quarter" idx="21"/>
          </p:nvPr>
        </p:nvSpPr>
        <p:spPr/>
        <p:txBody>
          <a:bodyPr/>
          <a:lstStyle/>
          <a:p>
            <a:fld id="{7DAB47CC-2047-4FFE-9F3B-6C9AB62C3816}" type="slidenum">
              <a:rPr lang="en-GB" smtClean="0"/>
              <a:pPr/>
              <a:t>‹n.›</a:t>
            </a:fld>
            <a:endParaRPr lang="en-GB"/>
          </a:p>
        </p:txBody>
      </p:sp>
    </p:spTree>
    <p:extLst>
      <p:ext uri="{BB962C8B-B14F-4D97-AF65-F5344CB8AC3E}">
        <p14:creationId xmlns:p14="http://schemas.microsoft.com/office/powerpoint/2010/main" val="901743482"/>
      </p:ext>
    </p:extLst>
  </p:cSld>
  <p:clrMapOvr>
    <a:masterClrMapping/>
  </p:clrMapOvr>
  <p:hf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Five flowing columns">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7355A2E-0C24-4BF0-A392-C0768E5B90F4}"/>
              </a:ext>
            </a:extLst>
          </p:cNvPr>
          <p:cNvSpPr>
            <a:spLocks noGrp="1"/>
          </p:cNvSpPr>
          <p:nvPr>
            <p:ph idx="1" hasCustomPrompt="1"/>
          </p:nvPr>
        </p:nvSpPr>
        <p:spPr>
          <a:xfrm>
            <a:off x="359363" y="1006079"/>
            <a:ext cx="8424000" cy="3590925"/>
          </a:xfrm>
        </p:spPr>
        <p:txBody>
          <a:bodyPr numCol="5" spcCol="81000">
            <a:normAutofit/>
          </a:bodyPr>
          <a:lstStyle>
            <a:lvl1pPr>
              <a:lnSpc>
                <a:spcPct val="100000"/>
              </a:lnSpc>
              <a:spcBef>
                <a:spcPts val="150"/>
              </a:spcBef>
              <a:spcAft>
                <a:spcPts val="300"/>
              </a:spcAft>
              <a:defRPr lang="en-GB" sz="800" dirty="0"/>
            </a:lvl1pPr>
            <a:lvl2pPr marL="0" indent="0">
              <a:lnSpc>
                <a:spcPct val="100000"/>
              </a:lnSpc>
              <a:spcBef>
                <a:spcPts val="0"/>
              </a:spcBef>
              <a:spcAft>
                <a:spcPts val="300"/>
              </a:spcAft>
              <a:buNone/>
              <a:defRPr sz="800">
                <a:solidFill>
                  <a:schemeClr val="accent1"/>
                </a:solidFill>
              </a:defRPr>
            </a:lvl2pPr>
            <a:lvl3pPr marL="0" indent="0">
              <a:lnSpc>
                <a:spcPct val="100000"/>
              </a:lnSpc>
              <a:spcBef>
                <a:spcPts val="0"/>
              </a:spcBef>
              <a:spcAft>
                <a:spcPts val="300"/>
              </a:spcAft>
              <a:buNone/>
              <a:defRPr sz="800"/>
            </a:lvl3pPr>
            <a:lvl4pPr marL="132160" indent="-132160">
              <a:lnSpc>
                <a:spcPct val="100000"/>
              </a:lnSpc>
              <a:spcBef>
                <a:spcPts val="0"/>
              </a:spcBef>
              <a:spcAft>
                <a:spcPts val="300"/>
              </a:spcAft>
              <a:defRPr sz="800">
                <a:solidFill>
                  <a:schemeClr val="tx1"/>
                </a:solidFill>
              </a:defRPr>
            </a:lvl4pPr>
            <a:lvl5pPr marL="132160" indent="3572">
              <a:lnSpc>
                <a:spcPct val="100000"/>
              </a:lnSpc>
              <a:spcBef>
                <a:spcPts val="0"/>
              </a:spcBef>
              <a:spcAft>
                <a:spcPts val="300"/>
              </a:spcAft>
              <a:defRPr sz="800">
                <a:solidFill>
                  <a:schemeClr val="tx1"/>
                </a:solidFill>
              </a:defRPr>
            </a:lvl5pPr>
            <a:lvl6pPr marL="271463" indent="-135731">
              <a:lnSpc>
                <a:spcPct val="100000"/>
              </a:lnSpc>
              <a:spcBef>
                <a:spcPts val="0"/>
              </a:spcBef>
              <a:spcAft>
                <a:spcPts val="300"/>
              </a:spcAft>
              <a:defRPr lang="en-US" sz="800" kern="1200" dirty="0" smtClean="0">
                <a:solidFill>
                  <a:schemeClr val="tx1"/>
                </a:solidFill>
                <a:latin typeface="+mn-lt"/>
                <a:ea typeface="+mn-ea"/>
                <a:cs typeface="+mn-cs"/>
              </a:defRPr>
            </a:lvl6pPr>
            <a:lvl7pPr marL="271463" indent="0">
              <a:lnSpc>
                <a:spcPct val="100000"/>
              </a:lnSpc>
              <a:spcBef>
                <a:spcPts val="0"/>
              </a:spcBef>
              <a:spcAft>
                <a:spcPts val="300"/>
              </a:spcAft>
              <a:defRPr lang="en-US" sz="800" kern="1200" dirty="0" smtClean="0">
                <a:solidFill>
                  <a:schemeClr val="tx1"/>
                </a:solidFill>
                <a:latin typeface="+mn-lt"/>
                <a:ea typeface="+mn-ea"/>
                <a:cs typeface="+mn-cs"/>
              </a:defRPr>
            </a:lvl7pPr>
            <a:lvl8pPr marL="271463" indent="0">
              <a:lnSpc>
                <a:spcPct val="100000"/>
              </a:lnSpc>
              <a:spcBef>
                <a:spcPts val="0"/>
              </a:spcBef>
              <a:spcAft>
                <a:spcPts val="300"/>
              </a:spcAft>
              <a:buNone/>
              <a:defRPr lang="en-US" sz="800" kern="1200" dirty="0" smtClean="0">
                <a:solidFill>
                  <a:schemeClr val="tx1"/>
                </a:solidFill>
                <a:latin typeface="+mn-lt"/>
                <a:ea typeface="+mn-ea"/>
                <a:cs typeface="+mn-cs"/>
              </a:defRPr>
            </a:lvl8pPr>
            <a:lvl9pPr marL="271463" indent="0">
              <a:lnSpc>
                <a:spcPct val="100000"/>
              </a:lnSpc>
              <a:spcBef>
                <a:spcPts val="0"/>
              </a:spcBef>
              <a:spcAft>
                <a:spcPts val="300"/>
              </a:spcAft>
              <a:buNone/>
              <a:defRPr lang="en-GB" sz="800" kern="1200" dirty="0">
                <a:solidFill>
                  <a:schemeClr val="tx1"/>
                </a:solidFill>
                <a:latin typeface="+mn-lt"/>
                <a:ea typeface="+mn-ea"/>
                <a:cs typeface="+mn-cs"/>
              </a:defRPr>
            </a:lvl9pPr>
          </a:lstStyle>
          <a:p>
            <a:pPr lvl="0"/>
            <a:r>
              <a:rPr lang="en-GB" dirty="0"/>
              <a:t>Level 1 text used as Heading 1</a:t>
            </a:r>
          </a:p>
          <a:p>
            <a:pPr lvl="1"/>
            <a:r>
              <a:rPr lang="en-GB" dirty="0"/>
              <a:t>Level 2 text used as Heading 2</a:t>
            </a:r>
          </a:p>
          <a:p>
            <a:pPr lvl="2"/>
            <a:r>
              <a:rPr lang="en-GB" dirty="0"/>
              <a:t>Level 3 Regular text</a:t>
            </a:r>
          </a:p>
          <a:p>
            <a:pPr lvl="3"/>
            <a:r>
              <a:rPr lang="en-GB" dirty="0"/>
              <a:t>Level 4 Bullet 1</a:t>
            </a:r>
          </a:p>
          <a:p>
            <a:pPr lvl="4"/>
            <a:r>
              <a:rPr lang="en-GB" dirty="0"/>
              <a:t>Level 5 Bullet 2</a:t>
            </a:r>
          </a:p>
          <a:p>
            <a:pPr lvl="5"/>
            <a:r>
              <a:rPr lang="en-GB" dirty="0"/>
              <a:t>Level 6 Small Heading 1</a:t>
            </a:r>
          </a:p>
          <a:p>
            <a:pPr lvl="6"/>
            <a:r>
              <a:rPr lang="en-GB" dirty="0"/>
              <a:t>Lever 7 Small heading 2</a:t>
            </a:r>
          </a:p>
          <a:p>
            <a:pPr lvl="7"/>
            <a:r>
              <a:rPr lang="en-GB" dirty="0"/>
              <a:t>Level 8 Small text </a:t>
            </a:r>
          </a:p>
          <a:p>
            <a:pPr lvl="8"/>
            <a:r>
              <a:rPr lang="en-GB" dirty="0"/>
              <a:t>Level 9 Small bullet</a:t>
            </a:r>
          </a:p>
        </p:txBody>
      </p:sp>
      <p:sp>
        <p:nvSpPr>
          <p:cNvPr id="6" name="Slide Number Placeholder 5">
            <a:extLst>
              <a:ext uri="{FF2B5EF4-FFF2-40B4-BE49-F238E27FC236}">
                <a16:creationId xmlns="" xmlns:a16="http://schemas.microsoft.com/office/drawing/2014/main" id="{FC845F55-9628-45C8-A772-2C98236649B5}"/>
              </a:ext>
            </a:extLst>
          </p:cNvPr>
          <p:cNvSpPr>
            <a:spLocks noGrp="1"/>
          </p:cNvSpPr>
          <p:nvPr>
            <p:ph type="sldNum" sz="quarter" idx="12"/>
          </p:nvPr>
        </p:nvSpPr>
        <p:spPr/>
        <p:txBody>
          <a:bodyPr/>
          <a:lstStyle/>
          <a:p>
            <a:fld id="{7DAB47CC-2047-4FFE-9F3B-6C9AB62C3816}" type="slidenum">
              <a:rPr lang="en-GB" smtClean="0"/>
              <a:pPr/>
              <a:t>‹n.›</a:t>
            </a:fld>
            <a:endParaRPr lang="en-GB"/>
          </a:p>
        </p:txBody>
      </p:sp>
      <p:sp>
        <p:nvSpPr>
          <p:cNvPr id="14" name="Text Placeholder 13"/>
          <p:cNvSpPr>
            <a:spLocks noGrp="1"/>
          </p:cNvSpPr>
          <p:nvPr>
            <p:ph type="body" sz="quarter" idx="13" hasCustomPrompt="1"/>
          </p:nvPr>
        </p:nvSpPr>
        <p:spPr>
          <a:xfrm>
            <a:off x="360363" y="573881"/>
            <a:ext cx="8424000" cy="216000"/>
          </a:xfrm>
        </p:spPr>
        <p:txBody>
          <a:bodyPr>
            <a:noAutofit/>
          </a:bodyPr>
          <a:lstStyle>
            <a:lvl1pPr marL="0" indent="0" algn="l">
              <a:lnSpc>
                <a:spcPct val="100000"/>
              </a:lnSpc>
              <a:spcBef>
                <a:spcPts val="0"/>
              </a:spcBef>
              <a:buNone/>
              <a:defRPr sz="1500" b="1" cap="all" baseline="0"/>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360364" y="338009"/>
            <a:ext cx="8424000" cy="216000"/>
          </a:xfrm>
        </p:spPr>
        <p:txBody>
          <a:bodyPr/>
          <a:lstStyle>
            <a:lvl1pPr>
              <a:defRPr>
                <a:solidFill>
                  <a:schemeClr val="accent4"/>
                </a:solidFill>
              </a:defRPr>
            </a:lvl1pPr>
          </a:lstStyle>
          <a:p>
            <a:r>
              <a:rPr lang="en-US" dirty="0"/>
              <a:t>Click to add title</a:t>
            </a:r>
            <a:endParaRPr lang="en-GB" dirty="0"/>
          </a:p>
        </p:txBody>
      </p:sp>
    </p:spTree>
    <p:extLst>
      <p:ext uri="{BB962C8B-B14F-4D97-AF65-F5344CB8AC3E}">
        <p14:creationId xmlns:p14="http://schemas.microsoft.com/office/powerpoint/2010/main" val="1552205374"/>
      </p:ext>
    </p:extLst>
  </p:cSld>
  <p:clrMapOvr>
    <a:masterClrMapping/>
  </p:clrMapOvr>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a:extLst>
              <a:ext uri="{FF2B5EF4-FFF2-40B4-BE49-F238E27FC236}">
                <a16:creationId xmlns="" xmlns:a16="http://schemas.microsoft.com/office/drawing/2014/main" id="{FC845F55-9628-45C8-A772-2C98236649B5}"/>
              </a:ext>
            </a:extLst>
          </p:cNvPr>
          <p:cNvSpPr>
            <a:spLocks noGrp="1"/>
          </p:cNvSpPr>
          <p:nvPr>
            <p:ph type="sldNum" sz="quarter" idx="12"/>
          </p:nvPr>
        </p:nvSpPr>
        <p:spPr/>
        <p:txBody>
          <a:bodyPr/>
          <a:lstStyle/>
          <a:p>
            <a:fld id="{7DAB47CC-2047-4FFE-9F3B-6C9AB62C3816}" type="slidenum">
              <a:rPr lang="en-GB" smtClean="0"/>
              <a:pPr/>
              <a:t>‹n.›</a:t>
            </a:fld>
            <a:endParaRPr lang="en-GB"/>
          </a:p>
        </p:txBody>
      </p:sp>
      <p:sp>
        <p:nvSpPr>
          <p:cNvPr id="14" name="Text Placeholder 13"/>
          <p:cNvSpPr>
            <a:spLocks noGrp="1"/>
          </p:cNvSpPr>
          <p:nvPr>
            <p:ph type="body" sz="quarter" idx="13" hasCustomPrompt="1"/>
          </p:nvPr>
        </p:nvSpPr>
        <p:spPr>
          <a:xfrm>
            <a:off x="360363" y="573881"/>
            <a:ext cx="8424000" cy="216000"/>
          </a:xfrm>
        </p:spPr>
        <p:txBody>
          <a:bodyPr>
            <a:noAutofit/>
          </a:bodyPr>
          <a:lstStyle>
            <a:lvl1pPr marL="0" indent="0" algn="l">
              <a:lnSpc>
                <a:spcPct val="100000"/>
              </a:lnSpc>
              <a:spcBef>
                <a:spcPts val="0"/>
              </a:spcBef>
              <a:buNone/>
              <a:defRPr sz="1500" b="1" cap="all" baseline="0"/>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360364" y="338009"/>
            <a:ext cx="8424000" cy="216000"/>
          </a:xfrm>
        </p:spPr>
        <p:txBody>
          <a:bodyPr/>
          <a:lstStyle>
            <a:lvl1pPr>
              <a:defRPr>
                <a:solidFill>
                  <a:schemeClr val="accent4"/>
                </a:solidFill>
              </a:defRPr>
            </a:lvl1pPr>
          </a:lstStyle>
          <a:p>
            <a:r>
              <a:rPr lang="en-US" dirty="0"/>
              <a:t>Click to add title</a:t>
            </a:r>
            <a:endParaRPr lang="en-GB" dirty="0"/>
          </a:p>
        </p:txBody>
      </p:sp>
    </p:spTree>
    <p:extLst>
      <p:ext uri="{BB962C8B-B14F-4D97-AF65-F5344CB8AC3E}">
        <p14:creationId xmlns:p14="http://schemas.microsoft.com/office/powerpoint/2010/main" val="1916057844"/>
      </p:ext>
    </p:extLst>
  </p:cSld>
  <p:clrMapOvr>
    <a:masterClrMapping/>
  </p:clrMapOvr>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 xmlns:a16="http://schemas.microsoft.com/office/drawing/2014/main" id="{FC845F55-9628-45C8-A772-2C98236649B5}"/>
              </a:ext>
            </a:extLst>
          </p:cNvPr>
          <p:cNvSpPr>
            <a:spLocks noGrp="1"/>
          </p:cNvSpPr>
          <p:nvPr>
            <p:ph type="sldNum" sz="quarter" idx="12"/>
          </p:nvPr>
        </p:nvSpPr>
        <p:spPr/>
        <p:txBody>
          <a:bodyPr/>
          <a:lstStyle/>
          <a:p>
            <a:fld id="{7DAB47CC-2047-4FFE-9F3B-6C9AB62C3816}" type="slidenum">
              <a:rPr lang="en-GB" smtClean="0"/>
              <a:pPr/>
              <a:t>‹n.›</a:t>
            </a:fld>
            <a:endParaRPr lang="en-GB"/>
          </a:p>
        </p:txBody>
      </p:sp>
    </p:spTree>
    <p:extLst>
      <p:ext uri="{BB962C8B-B14F-4D97-AF65-F5344CB8AC3E}">
        <p14:creationId xmlns:p14="http://schemas.microsoft.com/office/powerpoint/2010/main" val="3948626979"/>
      </p:ext>
    </p:extLst>
  </p:cSld>
  <p:clrMapOvr>
    <a:masterClrMapping/>
  </p:clrMapOvr>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Closing and disclaimer">
    <p:bg>
      <p:bgPr>
        <a:solidFill>
          <a:schemeClr val="accent4"/>
        </a:solidFill>
        <a:effectLst/>
      </p:bgPr>
    </p:bg>
    <p:spTree>
      <p:nvGrpSpPr>
        <p:cNvPr id="1" name=""/>
        <p:cNvGrpSpPr/>
        <p:nvPr/>
      </p:nvGrpSpPr>
      <p:grpSpPr>
        <a:xfrm>
          <a:off x="0" y="0"/>
          <a:ext cx="0" cy="0"/>
          <a:chOff x="0" y="0"/>
          <a:chExt cx="0" cy="0"/>
        </a:xfrm>
      </p:grpSpPr>
      <p:sp>
        <p:nvSpPr>
          <p:cNvPr id="14" name="Text Placeholder 13"/>
          <p:cNvSpPr>
            <a:spLocks noGrp="1"/>
          </p:cNvSpPr>
          <p:nvPr>
            <p:ph type="body" sz="quarter" idx="13" hasCustomPrompt="1"/>
          </p:nvPr>
        </p:nvSpPr>
        <p:spPr>
          <a:xfrm>
            <a:off x="359569" y="573881"/>
            <a:ext cx="8424000" cy="216000"/>
          </a:xfrm>
        </p:spPr>
        <p:txBody>
          <a:bodyPr>
            <a:noAutofit/>
          </a:bodyPr>
          <a:lstStyle>
            <a:lvl1pPr marL="0" indent="0" algn="l">
              <a:lnSpc>
                <a:spcPct val="100000"/>
              </a:lnSpc>
              <a:spcBef>
                <a:spcPts val="0"/>
              </a:spcBef>
              <a:buNone/>
              <a:defRPr sz="1500" b="1" cap="all" baseline="0">
                <a:solidFill>
                  <a:schemeClr val="bg1"/>
                </a:solidFill>
              </a:defRPr>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360364" y="338009"/>
            <a:ext cx="8424000" cy="216000"/>
          </a:xfrm>
        </p:spPr>
        <p:txBody>
          <a:bodyPr/>
          <a:lstStyle>
            <a:lvl1pPr>
              <a:defRPr>
                <a:solidFill>
                  <a:schemeClr val="bg1"/>
                </a:solidFill>
              </a:defRPr>
            </a:lvl1pPr>
          </a:lstStyle>
          <a:p>
            <a:r>
              <a:rPr lang="en-US" dirty="0"/>
              <a:t>Click to add title</a:t>
            </a:r>
            <a:endParaRPr lang="en-GB" dirty="0"/>
          </a:p>
        </p:txBody>
      </p:sp>
      <p:cxnSp>
        <p:nvCxnSpPr>
          <p:cNvPr id="7" name="Straight Connector 6"/>
          <p:cNvCxnSpPr/>
          <p:nvPr userDrawn="1"/>
        </p:nvCxnSpPr>
        <p:spPr>
          <a:xfrm>
            <a:off x="359569" y="4725000"/>
            <a:ext cx="842486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Content Placeholder 4"/>
          <p:cNvSpPr>
            <a:spLocks noGrp="1"/>
          </p:cNvSpPr>
          <p:nvPr>
            <p:ph sz="quarter" idx="14"/>
          </p:nvPr>
        </p:nvSpPr>
        <p:spPr>
          <a:xfrm>
            <a:off x="360363" y="3795713"/>
            <a:ext cx="8424862" cy="801687"/>
          </a:xfrm>
        </p:spPr>
        <p:txBody>
          <a:bodyPr/>
          <a:lstStyle>
            <a:lvl1pPr indent="0">
              <a:spcAft>
                <a:spcPts val="400"/>
              </a:spcAft>
              <a:defRPr sz="800" cap="none" baseline="0">
                <a:solidFill>
                  <a:schemeClr val="bg1"/>
                </a:solidFill>
              </a:defRPr>
            </a:lvl1pPr>
            <a:lvl2pPr indent="0">
              <a:spcAft>
                <a:spcPts val="400"/>
              </a:spcAft>
              <a:defRPr sz="800" cap="none" baseline="0">
                <a:solidFill>
                  <a:schemeClr val="bg1"/>
                </a:solidFill>
              </a:defRPr>
            </a:lvl2pPr>
            <a:lvl3pPr indent="0">
              <a:spcAft>
                <a:spcPts val="400"/>
              </a:spcAft>
              <a:defRPr lang="en-GB" sz="800" kern="1200" cap="none" baseline="0" dirty="0">
                <a:solidFill>
                  <a:schemeClr val="bg1"/>
                </a:solidFill>
                <a:latin typeface="+mn-lt"/>
                <a:ea typeface="+mn-ea"/>
                <a:cs typeface="+mn-cs"/>
              </a:defRPr>
            </a:lvl3pPr>
            <a:lvl4pPr indent="0">
              <a:spcAft>
                <a:spcPts val="400"/>
              </a:spcAft>
              <a:buNone/>
              <a:defRPr lang="en-US" sz="800" kern="1200" cap="none" baseline="0" dirty="0" smtClean="0">
                <a:solidFill>
                  <a:schemeClr val="bg1"/>
                </a:solidFill>
                <a:latin typeface="+mn-lt"/>
                <a:ea typeface="+mn-ea"/>
                <a:cs typeface="+mn-cs"/>
              </a:defRPr>
            </a:lvl4pPr>
            <a:lvl5pPr indent="0">
              <a:spcAft>
                <a:spcPts val="400"/>
              </a:spcAft>
              <a:buNone/>
              <a:defRPr lang="en-US" sz="800" kern="1200" cap="none" baseline="0" dirty="0" smtClean="0">
                <a:solidFill>
                  <a:schemeClr val="bg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824626253"/>
      </p:ext>
    </p:extLst>
  </p:cSld>
  <p:clrMapOvr>
    <a:masterClrMapping/>
  </p:clrMapOvr>
  <p:hf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Closing with disclaimer text">
    <p:bg>
      <p:bgPr>
        <a:solidFill>
          <a:schemeClr val="accent4"/>
        </a:solidFill>
        <a:effectLst/>
      </p:bgPr>
    </p:bg>
    <p:spTree>
      <p:nvGrpSpPr>
        <p:cNvPr id="1" name=""/>
        <p:cNvGrpSpPr/>
        <p:nvPr/>
      </p:nvGrpSpPr>
      <p:grpSpPr>
        <a:xfrm>
          <a:off x="0" y="0"/>
          <a:ext cx="0" cy="0"/>
          <a:chOff x="0" y="0"/>
          <a:chExt cx="0" cy="0"/>
        </a:xfrm>
      </p:grpSpPr>
      <p:sp>
        <p:nvSpPr>
          <p:cNvPr id="14" name="Text Placeholder 13"/>
          <p:cNvSpPr>
            <a:spLocks noGrp="1"/>
          </p:cNvSpPr>
          <p:nvPr>
            <p:ph type="body" sz="quarter" idx="13" hasCustomPrompt="1"/>
          </p:nvPr>
        </p:nvSpPr>
        <p:spPr>
          <a:xfrm>
            <a:off x="359569" y="573881"/>
            <a:ext cx="8424000" cy="216000"/>
          </a:xfrm>
        </p:spPr>
        <p:txBody>
          <a:bodyPr>
            <a:noAutofit/>
          </a:bodyPr>
          <a:lstStyle>
            <a:lvl1pPr marL="0" indent="0" algn="l">
              <a:lnSpc>
                <a:spcPct val="100000"/>
              </a:lnSpc>
              <a:spcBef>
                <a:spcPts val="0"/>
              </a:spcBef>
              <a:buNone/>
              <a:defRPr sz="1500" b="1" cap="all" baseline="0">
                <a:solidFill>
                  <a:schemeClr val="bg1"/>
                </a:solidFill>
              </a:defRPr>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360364" y="338009"/>
            <a:ext cx="8424000" cy="216000"/>
          </a:xfrm>
        </p:spPr>
        <p:txBody>
          <a:bodyPr/>
          <a:lstStyle>
            <a:lvl1pPr>
              <a:defRPr>
                <a:solidFill>
                  <a:schemeClr val="bg1"/>
                </a:solidFill>
              </a:defRPr>
            </a:lvl1pPr>
          </a:lstStyle>
          <a:p>
            <a:r>
              <a:rPr lang="en-US" dirty="0"/>
              <a:t>Click to add title</a:t>
            </a:r>
            <a:endParaRPr lang="en-GB" dirty="0"/>
          </a:p>
        </p:txBody>
      </p:sp>
      <p:cxnSp>
        <p:nvCxnSpPr>
          <p:cNvPr id="7" name="Straight Connector 6"/>
          <p:cNvCxnSpPr/>
          <p:nvPr userDrawn="1"/>
        </p:nvCxnSpPr>
        <p:spPr>
          <a:xfrm>
            <a:off x="359569" y="4725000"/>
            <a:ext cx="842486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4" hasCustomPrompt="1"/>
          </p:nvPr>
        </p:nvSpPr>
        <p:spPr>
          <a:xfrm>
            <a:off x="358775" y="1296000"/>
            <a:ext cx="8496000" cy="1995830"/>
          </a:xfrm>
        </p:spPr>
        <p:txBody>
          <a:bodyPr/>
          <a:lstStyle>
            <a:lvl1pPr>
              <a:defRPr sz="16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enter thank you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isclaimerTextBox"/>
          <p:cNvSpPr/>
          <p:nvPr userDrawn="1"/>
        </p:nvSpPr>
        <p:spPr>
          <a:xfrm>
            <a:off x="359568" y="3428896"/>
            <a:ext cx="8424863" cy="16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b" anchorCtr="0"/>
          <a:lstStyle/>
          <a:p>
            <a:pPr>
              <a:spcAft>
                <a:spcPts val="400"/>
              </a:spcAft>
            </a:pPr>
            <a:r>
              <a:rPr lang="en-GB" sz="800" smtClean="0"/>
              <a:t>©2018 Holman Fenwick Willan LLP. All rights reserved</a:t>
            </a:r>
          </a:p>
          <a:p>
            <a:pPr>
              <a:spcAft>
                <a:spcPts val="400"/>
              </a:spcAft>
            </a:pPr>
            <a:r>
              <a:rPr lang="en-GB" sz="800" smtClean="0"/>
              <a:t>Whilst every care has been taken to ensure the accuracy of this information </a:t>
            </a:r>
            <a:br>
              <a:rPr lang="en-GB" sz="800" smtClean="0"/>
            </a:br>
            <a:r>
              <a:rPr lang="en-GB" sz="800" smtClean="0"/>
              <a:t>at the time of publication, the information is intended as guidance only.</a:t>
            </a:r>
          </a:p>
          <a:p>
            <a:pPr>
              <a:spcAft>
                <a:spcPts val="1000"/>
              </a:spcAft>
            </a:pPr>
            <a:r>
              <a:rPr lang="en-GB" sz="800" smtClean="0"/>
              <a:t>It should not be considered as legal advice.</a:t>
            </a:r>
          </a:p>
          <a:p>
            <a:pPr>
              <a:spcAft>
                <a:spcPts val="400"/>
              </a:spcAft>
            </a:pPr>
            <a:r>
              <a:rPr lang="en-GB" sz="800" smtClean="0"/>
              <a:t>Americas     |     Europe     |     Middle East     |     Asia Pacific</a:t>
            </a:r>
            <a:br>
              <a:rPr lang="en-GB" sz="800" smtClean="0"/>
            </a:br>
            <a:r>
              <a:rPr lang="en-GB" sz="800" smtClean="0"/>
              <a:t> </a:t>
            </a:r>
            <a:endParaRPr lang="en-GB" sz="800" dirty="0"/>
          </a:p>
        </p:txBody>
      </p:sp>
    </p:spTree>
    <p:extLst>
      <p:ext uri="{BB962C8B-B14F-4D97-AF65-F5344CB8AC3E}">
        <p14:creationId xmlns:p14="http://schemas.microsoft.com/office/powerpoint/2010/main" val="24496381"/>
      </p:ext>
    </p:extLst>
  </p:cSld>
  <p:clrMapOvr>
    <a:masterClrMapping/>
  </p:clrMapOvr>
  <p:hf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s and comments">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7355A2E-0C24-4BF0-A392-C0768E5B90F4}"/>
              </a:ext>
            </a:extLst>
          </p:cNvPr>
          <p:cNvSpPr>
            <a:spLocks noGrp="1"/>
          </p:cNvSpPr>
          <p:nvPr>
            <p:ph idx="1"/>
          </p:nvPr>
        </p:nvSpPr>
        <p:spPr>
          <a:xfrm>
            <a:off x="359569" y="3382004"/>
            <a:ext cx="2700000" cy="1215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p:cNvSpPr>
            <a:spLocks noGrp="1"/>
          </p:cNvSpPr>
          <p:nvPr>
            <p:ph type="body" sz="quarter" idx="13" hasCustomPrompt="1"/>
          </p:nvPr>
        </p:nvSpPr>
        <p:spPr>
          <a:xfrm>
            <a:off x="5257705" y="573881"/>
            <a:ext cx="3510000" cy="216000"/>
          </a:xfrm>
        </p:spPr>
        <p:txBody>
          <a:bodyPr>
            <a:noAutofit/>
          </a:bodyPr>
          <a:lstStyle>
            <a:lvl1pPr marL="0" indent="0" algn="r">
              <a:lnSpc>
                <a:spcPct val="100000"/>
              </a:lnSpc>
              <a:spcBef>
                <a:spcPts val="0"/>
              </a:spcBef>
              <a:buNone/>
              <a:defRPr sz="1500" b="1" cap="all" baseline="0"/>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5256842" y="338009"/>
            <a:ext cx="3510863" cy="216000"/>
          </a:xfrm>
        </p:spPr>
        <p:txBody>
          <a:bodyPr/>
          <a:lstStyle>
            <a:lvl1pPr>
              <a:defRPr>
                <a:solidFill>
                  <a:schemeClr val="tx2"/>
                </a:solidFill>
              </a:defRPr>
            </a:lvl1pPr>
          </a:lstStyle>
          <a:p>
            <a:r>
              <a:rPr lang="en-US" dirty="0"/>
              <a:t>Click to add title</a:t>
            </a:r>
            <a:endParaRPr lang="en-GB" dirty="0"/>
          </a:p>
        </p:txBody>
      </p:sp>
      <p:sp>
        <p:nvSpPr>
          <p:cNvPr id="11" name="Content Placeholder 2">
            <a:extLst>
              <a:ext uri="{FF2B5EF4-FFF2-40B4-BE49-F238E27FC236}">
                <a16:creationId xmlns="" xmlns:a16="http://schemas.microsoft.com/office/drawing/2014/main" id="{F7355A2E-0C24-4BF0-A392-C0768E5B90F4}"/>
              </a:ext>
            </a:extLst>
          </p:cNvPr>
          <p:cNvSpPr>
            <a:spLocks noGrp="1"/>
          </p:cNvSpPr>
          <p:nvPr>
            <p:ph idx="14"/>
          </p:nvPr>
        </p:nvSpPr>
        <p:spPr>
          <a:xfrm>
            <a:off x="3213637" y="3382004"/>
            <a:ext cx="2700000" cy="1215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2">
            <a:extLst>
              <a:ext uri="{FF2B5EF4-FFF2-40B4-BE49-F238E27FC236}">
                <a16:creationId xmlns="" xmlns:a16="http://schemas.microsoft.com/office/drawing/2014/main" id="{F7355A2E-0C24-4BF0-A392-C0768E5B90F4}"/>
              </a:ext>
            </a:extLst>
          </p:cNvPr>
          <p:cNvSpPr>
            <a:spLocks noGrp="1"/>
          </p:cNvSpPr>
          <p:nvPr>
            <p:ph idx="15"/>
          </p:nvPr>
        </p:nvSpPr>
        <p:spPr>
          <a:xfrm>
            <a:off x="6067705" y="3382004"/>
            <a:ext cx="2700000" cy="1215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7" name="Straight Connector 6"/>
          <p:cNvCxnSpPr/>
          <p:nvPr userDrawn="1"/>
        </p:nvCxnSpPr>
        <p:spPr>
          <a:xfrm>
            <a:off x="359569" y="4725000"/>
            <a:ext cx="8424863" cy="0"/>
          </a:xfrm>
          <a:prstGeom prst="line">
            <a:avLst/>
          </a:prstGeom>
          <a:ln>
            <a:solidFill>
              <a:srgbClr val="9EA9B2"/>
            </a:solidFill>
          </a:ln>
        </p:spPr>
        <p:style>
          <a:lnRef idx="1">
            <a:schemeClr val="accent1"/>
          </a:lnRef>
          <a:fillRef idx="0">
            <a:schemeClr val="accent1"/>
          </a:fillRef>
          <a:effectRef idx="0">
            <a:schemeClr val="accent1"/>
          </a:effectRef>
          <a:fontRef idx="minor">
            <a:schemeClr val="tx1"/>
          </a:fontRef>
        </p:style>
      </p:cxnSp>
      <p:sp>
        <p:nvSpPr>
          <p:cNvPr id="16" name="Chart Placeholder 15"/>
          <p:cNvSpPr>
            <a:spLocks noGrp="1"/>
          </p:cNvSpPr>
          <p:nvPr>
            <p:ph type="chart" sz="quarter" idx="16"/>
          </p:nvPr>
        </p:nvSpPr>
        <p:spPr>
          <a:xfrm>
            <a:off x="359569" y="1006079"/>
            <a:ext cx="2700338" cy="2159794"/>
          </a:xfrm>
        </p:spPr>
        <p:txBody>
          <a:bodyPr/>
          <a:lstStyle/>
          <a:p>
            <a:endParaRPr lang="en-GB"/>
          </a:p>
        </p:txBody>
      </p:sp>
      <p:sp>
        <p:nvSpPr>
          <p:cNvPr id="18" name="Chart Placeholder 15"/>
          <p:cNvSpPr>
            <a:spLocks noGrp="1"/>
          </p:cNvSpPr>
          <p:nvPr>
            <p:ph type="chart" sz="quarter" idx="17"/>
          </p:nvPr>
        </p:nvSpPr>
        <p:spPr>
          <a:xfrm>
            <a:off x="3221831" y="1006079"/>
            <a:ext cx="2700338" cy="2159794"/>
          </a:xfrm>
        </p:spPr>
        <p:txBody>
          <a:bodyPr/>
          <a:lstStyle/>
          <a:p>
            <a:endParaRPr lang="en-GB"/>
          </a:p>
        </p:txBody>
      </p:sp>
      <p:sp>
        <p:nvSpPr>
          <p:cNvPr id="19" name="Chart Placeholder 15"/>
          <p:cNvSpPr>
            <a:spLocks noGrp="1"/>
          </p:cNvSpPr>
          <p:nvPr>
            <p:ph type="chart" sz="quarter" idx="18"/>
          </p:nvPr>
        </p:nvSpPr>
        <p:spPr>
          <a:xfrm>
            <a:off x="6084094" y="1006079"/>
            <a:ext cx="2700338" cy="2159794"/>
          </a:xfrm>
        </p:spPr>
        <p:txBody>
          <a:bodyPr/>
          <a:lstStyle/>
          <a:p>
            <a:endParaRPr lang="en-GB"/>
          </a:p>
        </p:txBody>
      </p:sp>
      <p:sp>
        <p:nvSpPr>
          <p:cNvPr id="9" name="Slide Number Placeholder 8"/>
          <p:cNvSpPr>
            <a:spLocks noGrp="1"/>
          </p:cNvSpPr>
          <p:nvPr>
            <p:ph type="sldNum" sz="quarter" idx="21"/>
          </p:nvPr>
        </p:nvSpPr>
        <p:spPr/>
        <p:txBody>
          <a:bodyPr/>
          <a:lstStyle/>
          <a:p>
            <a:fld id="{7DAB47CC-2047-4FFE-9F3B-6C9AB62C3816}" type="slidenum">
              <a:rPr lang="en-GB" smtClean="0"/>
              <a:pPr/>
              <a:t>‹n.›</a:t>
            </a:fld>
            <a:endParaRPr lang="en-GB"/>
          </a:p>
        </p:txBody>
      </p:sp>
    </p:spTree>
    <p:extLst>
      <p:ext uri="{BB962C8B-B14F-4D97-AF65-F5344CB8AC3E}">
        <p14:creationId xmlns:p14="http://schemas.microsoft.com/office/powerpoint/2010/main" val="3908317677"/>
      </p:ext>
    </p:extLst>
  </p:cSld>
  <p:clrMapOvr>
    <a:masterClrMapping/>
  </p:clrMapOvr>
  <p:hf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56BB4A-B23E-4751-AAB1-6F1456055F6D}"/>
              </a:ext>
            </a:extLst>
          </p:cNvPr>
          <p:cNvSpPr>
            <a:spLocks noGrp="1"/>
          </p:cNvSpPr>
          <p:nvPr>
            <p:ph type="title" hasCustomPrompt="1"/>
          </p:nvPr>
        </p:nvSpPr>
        <p:spPr>
          <a:xfrm>
            <a:off x="357708" y="1707655"/>
            <a:ext cx="7886700" cy="887908"/>
          </a:xfrm>
        </p:spPr>
        <p:txBody>
          <a:bodyPr anchor="t" anchorCtr="0"/>
          <a:lstStyle>
            <a:lvl1pPr algn="l">
              <a:defRPr sz="3000" baseline="0">
                <a:solidFill>
                  <a:schemeClr val="bg1"/>
                </a:solidFill>
              </a:defRPr>
            </a:lvl1pPr>
          </a:lstStyle>
          <a:p>
            <a:r>
              <a:rPr lang="en-US" dirty="0"/>
              <a:t>Click to add title</a:t>
            </a:r>
            <a:endParaRPr lang="en-GB" dirty="0"/>
          </a:p>
        </p:txBody>
      </p:sp>
      <p:sp>
        <p:nvSpPr>
          <p:cNvPr id="3" name="Text Placeholder 2">
            <a:extLst>
              <a:ext uri="{FF2B5EF4-FFF2-40B4-BE49-F238E27FC236}">
                <a16:creationId xmlns="" xmlns:a16="http://schemas.microsoft.com/office/drawing/2014/main" id="{7AFD2456-E026-4E64-8183-EC1BA33A2C34}"/>
              </a:ext>
            </a:extLst>
          </p:cNvPr>
          <p:cNvSpPr>
            <a:spLocks noGrp="1"/>
          </p:cNvSpPr>
          <p:nvPr>
            <p:ph type="body" idx="1"/>
          </p:nvPr>
        </p:nvSpPr>
        <p:spPr>
          <a:xfrm>
            <a:off x="357708" y="2595563"/>
            <a:ext cx="7886700" cy="263779"/>
          </a:xfrm>
        </p:spPr>
        <p:txBody>
          <a:bodyPr/>
          <a:lstStyle>
            <a:lvl1pPr marL="0" indent="0">
              <a:buNone/>
              <a:defRPr sz="1500" b="1">
                <a:solidFill>
                  <a:schemeClr val="bg1"/>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cxnSp>
        <p:nvCxnSpPr>
          <p:cNvPr id="11" name="Straight Connector 10"/>
          <p:cNvCxnSpPr/>
          <p:nvPr userDrawn="1"/>
        </p:nvCxnSpPr>
        <p:spPr>
          <a:xfrm>
            <a:off x="359569" y="4725000"/>
            <a:ext cx="842486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302880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Standard One col content">
    <p:spTree>
      <p:nvGrpSpPr>
        <p:cNvPr id="1" name=""/>
        <p:cNvGrpSpPr/>
        <p:nvPr/>
      </p:nvGrpSpPr>
      <p:grpSpPr>
        <a:xfrm>
          <a:off x="0" y="0"/>
          <a:ext cx="0" cy="0"/>
          <a:chOff x="0" y="0"/>
          <a:chExt cx="0" cy="0"/>
        </a:xfrm>
      </p:grpSpPr>
      <p:sp>
        <p:nvSpPr>
          <p:cNvPr id="6" name="Slide Number Placeholder 5">
            <a:extLst>
              <a:ext uri="{FF2B5EF4-FFF2-40B4-BE49-F238E27FC236}">
                <a16:creationId xmlns="" xmlns:a16="http://schemas.microsoft.com/office/drawing/2014/main" id="{FC845F55-9628-45C8-A772-2C98236649B5}"/>
              </a:ext>
            </a:extLst>
          </p:cNvPr>
          <p:cNvSpPr>
            <a:spLocks noGrp="1"/>
          </p:cNvSpPr>
          <p:nvPr>
            <p:ph type="sldNum" sz="quarter" idx="12"/>
          </p:nvPr>
        </p:nvSpPr>
        <p:spPr/>
        <p:txBody>
          <a:bodyPr/>
          <a:lstStyle/>
          <a:p>
            <a:fld id="{7DAB47CC-2047-4FFE-9F3B-6C9AB62C3816}" type="slidenum">
              <a:rPr lang="en-GB" smtClean="0"/>
              <a:pPr/>
              <a:t>‹n.›</a:t>
            </a:fld>
            <a:endParaRPr lang="en-GB"/>
          </a:p>
        </p:txBody>
      </p:sp>
      <p:sp>
        <p:nvSpPr>
          <p:cNvPr id="14" name="Text Placeholder 13"/>
          <p:cNvSpPr>
            <a:spLocks noGrp="1"/>
          </p:cNvSpPr>
          <p:nvPr>
            <p:ph type="body" sz="quarter" idx="13" hasCustomPrompt="1"/>
          </p:nvPr>
        </p:nvSpPr>
        <p:spPr>
          <a:xfrm>
            <a:off x="360000" y="573881"/>
            <a:ext cx="8424000" cy="216000"/>
          </a:xfrm>
        </p:spPr>
        <p:txBody>
          <a:bodyPr>
            <a:noAutofit/>
          </a:bodyPr>
          <a:lstStyle>
            <a:lvl1pPr marL="0" indent="0" algn="l">
              <a:lnSpc>
                <a:spcPct val="100000"/>
              </a:lnSpc>
              <a:spcBef>
                <a:spcPts val="0"/>
              </a:spcBef>
              <a:buNone/>
              <a:defRPr sz="1500" b="1" cap="all" baseline="0"/>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360000" y="338009"/>
            <a:ext cx="8424000" cy="216000"/>
          </a:xfrm>
        </p:spPr>
        <p:txBody>
          <a:bodyPr/>
          <a:lstStyle>
            <a:lvl1pPr>
              <a:defRPr lang="en-GB" dirty="0"/>
            </a:lvl1pPr>
          </a:lstStyle>
          <a:p>
            <a:r>
              <a:rPr lang="en-US" dirty="0"/>
              <a:t>Click to add title</a:t>
            </a:r>
            <a:endParaRPr lang="en-GB" dirty="0"/>
          </a:p>
        </p:txBody>
      </p:sp>
      <p:sp>
        <p:nvSpPr>
          <p:cNvPr id="7" name="Content Placeholder 6">
            <a:extLst>
              <a:ext uri="{FF2B5EF4-FFF2-40B4-BE49-F238E27FC236}">
                <a16:creationId xmlns="" xmlns:a16="http://schemas.microsoft.com/office/drawing/2014/main" id="{A78BD5D8-39FC-4CB0-A499-C2C8D723C4FE}"/>
              </a:ext>
            </a:extLst>
          </p:cNvPr>
          <p:cNvSpPr>
            <a:spLocks noGrp="1"/>
          </p:cNvSpPr>
          <p:nvPr>
            <p:ph sz="quarter" idx="14" hasCustomPrompt="1"/>
          </p:nvPr>
        </p:nvSpPr>
        <p:spPr>
          <a:xfrm>
            <a:off x="343705" y="1006079"/>
            <a:ext cx="8424000" cy="3591000"/>
          </a:xfrm>
        </p:spPr>
        <p:txBody>
          <a:bodyPr/>
          <a:lstStyle>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15254688"/>
      </p:ext>
    </p:extLst>
  </p:cSld>
  <p:clrMapOvr>
    <a:masterClrMapping/>
  </p:clrMapOvr>
  <p:hf sldNum="0"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Large One col content">
    <p:spTree>
      <p:nvGrpSpPr>
        <p:cNvPr id="1" name=""/>
        <p:cNvGrpSpPr/>
        <p:nvPr/>
      </p:nvGrpSpPr>
      <p:grpSpPr>
        <a:xfrm>
          <a:off x="0" y="0"/>
          <a:ext cx="0" cy="0"/>
          <a:chOff x="0" y="0"/>
          <a:chExt cx="0" cy="0"/>
        </a:xfrm>
      </p:grpSpPr>
      <p:sp>
        <p:nvSpPr>
          <p:cNvPr id="6" name="Slide Number Placeholder 5">
            <a:extLst>
              <a:ext uri="{FF2B5EF4-FFF2-40B4-BE49-F238E27FC236}">
                <a16:creationId xmlns="" xmlns:a16="http://schemas.microsoft.com/office/drawing/2014/main" id="{FC845F55-9628-45C8-A772-2C98236649B5}"/>
              </a:ext>
            </a:extLst>
          </p:cNvPr>
          <p:cNvSpPr>
            <a:spLocks noGrp="1"/>
          </p:cNvSpPr>
          <p:nvPr>
            <p:ph type="sldNum" sz="quarter" idx="12"/>
          </p:nvPr>
        </p:nvSpPr>
        <p:spPr/>
        <p:txBody>
          <a:bodyPr/>
          <a:lstStyle/>
          <a:p>
            <a:fld id="{7DAB47CC-2047-4FFE-9F3B-6C9AB62C3816}" type="slidenum">
              <a:rPr lang="en-GB" smtClean="0"/>
              <a:pPr/>
              <a:t>‹n.›</a:t>
            </a:fld>
            <a:endParaRPr lang="en-GB"/>
          </a:p>
        </p:txBody>
      </p:sp>
      <p:sp>
        <p:nvSpPr>
          <p:cNvPr id="14" name="Text Placeholder 13"/>
          <p:cNvSpPr>
            <a:spLocks noGrp="1"/>
          </p:cNvSpPr>
          <p:nvPr>
            <p:ph type="body" sz="quarter" idx="13" hasCustomPrompt="1"/>
          </p:nvPr>
        </p:nvSpPr>
        <p:spPr>
          <a:xfrm>
            <a:off x="360363" y="573881"/>
            <a:ext cx="8424000" cy="216000"/>
          </a:xfrm>
        </p:spPr>
        <p:txBody>
          <a:bodyPr>
            <a:noAutofit/>
          </a:bodyPr>
          <a:lstStyle>
            <a:lvl1pPr marL="0" indent="0" algn="l">
              <a:lnSpc>
                <a:spcPct val="100000"/>
              </a:lnSpc>
              <a:spcBef>
                <a:spcPts val="0"/>
              </a:spcBef>
              <a:buNone/>
              <a:defRPr sz="1500" b="1" cap="all" baseline="0"/>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360364" y="338009"/>
            <a:ext cx="8424000" cy="216000"/>
          </a:xfrm>
        </p:spPr>
        <p:txBody>
          <a:bodyPr/>
          <a:lstStyle>
            <a:lvl1pPr>
              <a:defRPr lang="en-GB" dirty="0"/>
            </a:lvl1pPr>
          </a:lstStyle>
          <a:p>
            <a:r>
              <a:rPr lang="en-US" dirty="0"/>
              <a:t>Click to add title</a:t>
            </a:r>
            <a:endParaRPr lang="en-GB" dirty="0"/>
          </a:p>
        </p:txBody>
      </p:sp>
      <p:sp>
        <p:nvSpPr>
          <p:cNvPr id="7" name="Content Placeholder 6">
            <a:extLst>
              <a:ext uri="{FF2B5EF4-FFF2-40B4-BE49-F238E27FC236}">
                <a16:creationId xmlns="" xmlns:a16="http://schemas.microsoft.com/office/drawing/2014/main" id="{A78BD5D8-39FC-4CB0-A499-C2C8D723C4FE}"/>
              </a:ext>
            </a:extLst>
          </p:cNvPr>
          <p:cNvSpPr>
            <a:spLocks noGrp="1"/>
          </p:cNvSpPr>
          <p:nvPr>
            <p:ph sz="quarter" idx="14" hasCustomPrompt="1"/>
          </p:nvPr>
        </p:nvSpPr>
        <p:spPr>
          <a:xfrm>
            <a:off x="343705" y="1006079"/>
            <a:ext cx="8424000" cy="3591000"/>
          </a:xfrm>
        </p:spPr>
        <p:txBody>
          <a:bodyPr>
            <a:normAutofit/>
          </a:bodyPr>
          <a:lstStyle>
            <a:lvl1pPr>
              <a:spcBef>
                <a:spcPts val="300"/>
              </a:spcBef>
              <a:spcAft>
                <a:spcPts val="900"/>
              </a:spcAft>
              <a:defRPr sz="2000"/>
            </a:lvl1pPr>
            <a:lvl2pPr>
              <a:spcBef>
                <a:spcPts val="0"/>
              </a:spcBef>
              <a:spcAft>
                <a:spcPts val="900"/>
              </a:spcAft>
              <a:defRPr sz="2000"/>
            </a:lvl2pPr>
            <a:lvl3pPr>
              <a:spcAft>
                <a:spcPts val="900"/>
              </a:spcAft>
              <a:defRPr sz="2000"/>
            </a:lvl3pPr>
            <a:lvl4pPr>
              <a:spcAft>
                <a:spcPts val="900"/>
              </a:spcAft>
              <a:defRPr sz="2000"/>
            </a:lvl4pPr>
            <a:lvl5pPr>
              <a:spcAft>
                <a:spcPts val="900"/>
              </a:spcAft>
              <a:defRPr sz="2000"/>
            </a:lvl5pPr>
            <a:lvl6pPr>
              <a:defRPr sz="16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41548348"/>
      </p:ext>
    </p:extLst>
  </p:cSld>
  <p:clrMapOvr>
    <a:masterClrMapping/>
  </p:clrMapOvr>
  <p:hf sldNum="0"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Small One col content">
    <p:spTree>
      <p:nvGrpSpPr>
        <p:cNvPr id="1" name=""/>
        <p:cNvGrpSpPr/>
        <p:nvPr/>
      </p:nvGrpSpPr>
      <p:grpSpPr>
        <a:xfrm>
          <a:off x="0" y="0"/>
          <a:ext cx="0" cy="0"/>
          <a:chOff x="0" y="0"/>
          <a:chExt cx="0" cy="0"/>
        </a:xfrm>
      </p:grpSpPr>
      <p:sp>
        <p:nvSpPr>
          <p:cNvPr id="6" name="Slide Number Placeholder 5">
            <a:extLst>
              <a:ext uri="{FF2B5EF4-FFF2-40B4-BE49-F238E27FC236}">
                <a16:creationId xmlns="" xmlns:a16="http://schemas.microsoft.com/office/drawing/2014/main" id="{FC845F55-9628-45C8-A772-2C98236649B5}"/>
              </a:ext>
            </a:extLst>
          </p:cNvPr>
          <p:cNvSpPr>
            <a:spLocks noGrp="1"/>
          </p:cNvSpPr>
          <p:nvPr>
            <p:ph type="sldNum" sz="quarter" idx="12"/>
          </p:nvPr>
        </p:nvSpPr>
        <p:spPr/>
        <p:txBody>
          <a:bodyPr/>
          <a:lstStyle/>
          <a:p>
            <a:fld id="{7DAB47CC-2047-4FFE-9F3B-6C9AB62C3816}" type="slidenum">
              <a:rPr lang="en-GB" smtClean="0"/>
              <a:pPr/>
              <a:t>‹n.›</a:t>
            </a:fld>
            <a:endParaRPr lang="en-GB"/>
          </a:p>
        </p:txBody>
      </p:sp>
      <p:sp>
        <p:nvSpPr>
          <p:cNvPr id="14" name="Text Placeholder 13"/>
          <p:cNvSpPr>
            <a:spLocks noGrp="1"/>
          </p:cNvSpPr>
          <p:nvPr>
            <p:ph type="body" sz="quarter" idx="13" hasCustomPrompt="1"/>
          </p:nvPr>
        </p:nvSpPr>
        <p:spPr>
          <a:xfrm>
            <a:off x="360363" y="573881"/>
            <a:ext cx="8424000" cy="216000"/>
          </a:xfrm>
        </p:spPr>
        <p:txBody>
          <a:bodyPr>
            <a:noAutofit/>
          </a:bodyPr>
          <a:lstStyle>
            <a:lvl1pPr marL="0" indent="0" algn="l">
              <a:lnSpc>
                <a:spcPct val="100000"/>
              </a:lnSpc>
              <a:spcBef>
                <a:spcPts val="0"/>
              </a:spcBef>
              <a:buNone/>
              <a:defRPr sz="1500" b="1" cap="all" baseline="0"/>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360364" y="338009"/>
            <a:ext cx="8424000" cy="216000"/>
          </a:xfrm>
        </p:spPr>
        <p:txBody>
          <a:bodyPr/>
          <a:lstStyle>
            <a:lvl1pPr>
              <a:defRPr lang="en-GB" dirty="0"/>
            </a:lvl1pPr>
          </a:lstStyle>
          <a:p>
            <a:r>
              <a:rPr lang="en-US" dirty="0"/>
              <a:t>Click to add title</a:t>
            </a:r>
            <a:endParaRPr lang="en-GB" dirty="0"/>
          </a:p>
        </p:txBody>
      </p:sp>
      <p:sp>
        <p:nvSpPr>
          <p:cNvPr id="7" name="Content Placeholder 6">
            <a:extLst>
              <a:ext uri="{FF2B5EF4-FFF2-40B4-BE49-F238E27FC236}">
                <a16:creationId xmlns="" xmlns:a16="http://schemas.microsoft.com/office/drawing/2014/main" id="{A78BD5D8-39FC-4CB0-A499-C2C8D723C4FE}"/>
              </a:ext>
            </a:extLst>
          </p:cNvPr>
          <p:cNvSpPr>
            <a:spLocks noGrp="1"/>
          </p:cNvSpPr>
          <p:nvPr>
            <p:ph sz="quarter" idx="14" hasCustomPrompt="1"/>
          </p:nvPr>
        </p:nvSpPr>
        <p:spPr>
          <a:xfrm>
            <a:off x="343705" y="1006079"/>
            <a:ext cx="8424000" cy="3591000"/>
          </a:xfrm>
        </p:spPr>
        <p:txBody>
          <a:bodyPr>
            <a:normAutofit/>
          </a:bodyPr>
          <a:lstStyle>
            <a:lvl1pPr>
              <a:spcBef>
                <a:spcPts val="200"/>
              </a:spcBef>
              <a:spcAft>
                <a:spcPts val="450"/>
              </a:spcAft>
              <a:defRPr sz="1200"/>
            </a:lvl1pPr>
            <a:lvl2pPr>
              <a:spcBef>
                <a:spcPts val="0"/>
              </a:spcBef>
              <a:spcAft>
                <a:spcPts val="450"/>
              </a:spcAft>
              <a:defRPr sz="1200"/>
            </a:lvl2pPr>
            <a:lvl3pPr>
              <a:spcAft>
                <a:spcPts val="450"/>
              </a:spcAft>
              <a:defRPr sz="1200"/>
            </a:lvl3pPr>
            <a:lvl4pPr>
              <a:spcAft>
                <a:spcPts val="450"/>
              </a:spcAft>
              <a:defRPr sz="1200"/>
            </a:lvl4pPr>
            <a:lvl5pPr>
              <a:spcAft>
                <a:spcPts val="450"/>
              </a:spcAft>
              <a:defRPr lang="en-US" sz="1200" kern="1200" dirty="0" smtClean="0">
                <a:solidFill>
                  <a:schemeClr val="tx1"/>
                </a:solidFill>
                <a:latin typeface="+mn-lt"/>
                <a:ea typeface="+mn-ea"/>
                <a:cs typeface="+mn-cs"/>
              </a:defRPr>
            </a:lvl5pPr>
            <a:lvl6pPr marL="360000" indent="-180000">
              <a:defRPr lang="en-US" sz="900" kern="1200" dirty="0" smtClean="0">
                <a:solidFill>
                  <a:schemeClr val="tx1"/>
                </a:solidFill>
                <a:latin typeface="+mn-lt"/>
                <a:ea typeface="+mn-ea"/>
                <a:cs typeface="+mn-cs"/>
              </a:defRPr>
            </a:lvl6pPr>
            <a:lvl7pPr marL="360000" indent="-180000">
              <a:defRPr lang="en-US" sz="900" kern="1200" dirty="0" smtClean="0">
                <a:solidFill>
                  <a:schemeClr val="tx1"/>
                </a:solidFill>
                <a:latin typeface="+mn-lt"/>
                <a:ea typeface="+mn-ea"/>
                <a:cs typeface="+mn-cs"/>
              </a:defRPr>
            </a:lvl7pPr>
            <a:lvl8pPr marL="360000" indent="-180000">
              <a:defRPr lang="en-US" sz="900" kern="1200" dirty="0" smtClean="0">
                <a:solidFill>
                  <a:schemeClr val="tx1"/>
                </a:solidFill>
                <a:latin typeface="+mn-lt"/>
                <a:ea typeface="+mn-ea"/>
                <a:cs typeface="+mn-cs"/>
              </a:defRPr>
            </a:lvl8pPr>
            <a:lvl9pPr marL="360000" indent="-180000">
              <a:defRPr lang="en-US" sz="900" kern="1200" dirty="0" smtClean="0">
                <a:solidFill>
                  <a:schemeClr val="tx1"/>
                </a:solidFill>
                <a:latin typeface="+mn-lt"/>
                <a:ea typeface="+mn-ea"/>
                <a:cs typeface="+mn-cs"/>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063693"/>
      </p:ext>
    </p:extLst>
  </p:cSld>
  <p:clrMapOvr>
    <a:masterClrMapping/>
  </p:clrMapOvr>
  <p:hf sldNum="0"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One col image">
    <p:spTree>
      <p:nvGrpSpPr>
        <p:cNvPr id="1" name=""/>
        <p:cNvGrpSpPr/>
        <p:nvPr/>
      </p:nvGrpSpPr>
      <p:grpSpPr>
        <a:xfrm>
          <a:off x="0" y="0"/>
          <a:ext cx="0" cy="0"/>
          <a:chOff x="0" y="0"/>
          <a:chExt cx="0" cy="0"/>
        </a:xfrm>
      </p:grpSpPr>
      <p:sp>
        <p:nvSpPr>
          <p:cNvPr id="6" name="Slide Number Placeholder 5">
            <a:extLst>
              <a:ext uri="{FF2B5EF4-FFF2-40B4-BE49-F238E27FC236}">
                <a16:creationId xmlns="" xmlns:a16="http://schemas.microsoft.com/office/drawing/2014/main" id="{FC845F55-9628-45C8-A772-2C98236649B5}"/>
              </a:ext>
            </a:extLst>
          </p:cNvPr>
          <p:cNvSpPr>
            <a:spLocks noGrp="1"/>
          </p:cNvSpPr>
          <p:nvPr>
            <p:ph type="sldNum" sz="quarter" idx="12"/>
          </p:nvPr>
        </p:nvSpPr>
        <p:spPr/>
        <p:txBody>
          <a:bodyPr/>
          <a:lstStyle/>
          <a:p>
            <a:fld id="{7DAB47CC-2047-4FFE-9F3B-6C9AB62C3816}" type="slidenum">
              <a:rPr lang="en-GB" smtClean="0"/>
              <a:pPr/>
              <a:t>‹n.›</a:t>
            </a:fld>
            <a:endParaRPr lang="en-GB"/>
          </a:p>
        </p:txBody>
      </p:sp>
      <p:sp>
        <p:nvSpPr>
          <p:cNvPr id="14" name="Text Placeholder 13"/>
          <p:cNvSpPr>
            <a:spLocks noGrp="1"/>
          </p:cNvSpPr>
          <p:nvPr>
            <p:ph type="body" sz="quarter" idx="13" hasCustomPrompt="1"/>
          </p:nvPr>
        </p:nvSpPr>
        <p:spPr>
          <a:xfrm>
            <a:off x="360363" y="573881"/>
            <a:ext cx="8424000" cy="216000"/>
          </a:xfrm>
        </p:spPr>
        <p:txBody>
          <a:bodyPr>
            <a:noAutofit/>
          </a:bodyPr>
          <a:lstStyle>
            <a:lvl1pPr marL="0" indent="0" algn="l">
              <a:lnSpc>
                <a:spcPct val="100000"/>
              </a:lnSpc>
              <a:spcBef>
                <a:spcPts val="0"/>
              </a:spcBef>
              <a:buNone/>
              <a:defRPr sz="1500" b="1" cap="all" baseline="0"/>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360364" y="338009"/>
            <a:ext cx="8424000" cy="216000"/>
          </a:xfrm>
        </p:spPr>
        <p:txBody>
          <a:bodyPr/>
          <a:lstStyle>
            <a:lvl1pPr>
              <a:defRPr lang="en-GB" dirty="0"/>
            </a:lvl1pPr>
          </a:lstStyle>
          <a:p>
            <a:r>
              <a:rPr lang="en-US" dirty="0"/>
              <a:t>Click to add title</a:t>
            </a:r>
            <a:endParaRPr lang="en-GB" dirty="0"/>
          </a:p>
        </p:txBody>
      </p:sp>
      <p:sp>
        <p:nvSpPr>
          <p:cNvPr id="8" name="Picture Placeholder 2"/>
          <p:cNvSpPr>
            <a:spLocks noGrp="1"/>
          </p:cNvSpPr>
          <p:nvPr>
            <p:ph type="pic" sz="quarter" idx="14"/>
          </p:nvPr>
        </p:nvSpPr>
        <p:spPr>
          <a:xfrm>
            <a:off x="345600" y="1008000"/>
            <a:ext cx="8424000" cy="3592800"/>
          </a:xfrm>
        </p:spPr>
        <p:txBody>
          <a:bodyPr/>
          <a:lstStyle/>
          <a:p>
            <a:endParaRPr lang="en-GB" dirty="0"/>
          </a:p>
        </p:txBody>
      </p:sp>
    </p:spTree>
    <p:extLst>
      <p:ext uri="{BB962C8B-B14F-4D97-AF65-F5344CB8AC3E}">
        <p14:creationId xmlns:p14="http://schemas.microsoft.com/office/powerpoint/2010/main" val="3326336702"/>
      </p:ext>
    </p:extLst>
  </p:cSld>
  <p:clrMapOvr>
    <a:masterClrMapping/>
  </p:clrMapOvr>
  <p:hf sldNum="0"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wo col content">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7355A2E-0C24-4BF0-A392-C0768E5B90F4}"/>
              </a:ext>
            </a:extLst>
          </p:cNvPr>
          <p:cNvSpPr>
            <a:spLocks noGrp="1"/>
          </p:cNvSpPr>
          <p:nvPr>
            <p:ph idx="1"/>
          </p:nvPr>
        </p:nvSpPr>
        <p:spPr>
          <a:xfrm>
            <a:off x="359979" y="1006079"/>
            <a:ext cx="4023000" cy="35909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p:cNvSpPr>
            <a:spLocks noGrp="1"/>
          </p:cNvSpPr>
          <p:nvPr>
            <p:ph type="body" sz="quarter" idx="13" hasCustomPrompt="1"/>
          </p:nvPr>
        </p:nvSpPr>
        <p:spPr>
          <a:xfrm>
            <a:off x="360363" y="573881"/>
            <a:ext cx="8424000" cy="216000"/>
          </a:xfrm>
        </p:spPr>
        <p:txBody>
          <a:bodyPr>
            <a:noAutofit/>
          </a:bodyPr>
          <a:lstStyle>
            <a:lvl1pPr marL="0" indent="0" algn="l">
              <a:lnSpc>
                <a:spcPct val="100000"/>
              </a:lnSpc>
              <a:spcBef>
                <a:spcPts val="0"/>
              </a:spcBef>
              <a:buNone/>
              <a:defRPr sz="1500" b="1" cap="all" baseline="0"/>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360364" y="338009"/>
            <a:ext cx="8424000" cy="216000"/>
          </a:xfrm>
        </p:spPr>
        <p:txBody>
          <a:bodyPr/>
          <a:lstStyle>
            <a:lvl1pPr>
              <a:defRPr>
                <a:solidFill>
                  <a:schemeClr val="accent3"/>
                </a:solidFill>
              </a:defRPr>
            </a:lvl1pPr>
          </a:lstStyle>
          <a:p>
            <a:r>
              <a:rPr lang="en-US" dirty="0"/>
              <a:t>Click to add title</a:t>
            </a:r>
            <a:endParaRPr lang="en-GB" dirty="0"/>
          </a:p>
        </p:txBody>
      </p:sp>
      <p:sp>
        <p:nvSpPr>
          <p:cNvPr id="8" name="Content Placeholder 2">
            <a:extLst>
              <a:ext uri="{FF2B5EF4-FFF2-40B4-BE49-F238E27FC236}">
                <a16:creationId xmlns="" xmlns:a16="http://schemas.microsoft.com/office/drawing/2014/main" id="{F7355A2E-0C24-4BF0-A392-C0768E5B90F4}"/>
              </a:ext>
            </a:extLst>
          </p:cNvPr>
          <p:cNvSpPr>
            <a:spLocks noGrp="1"/>
          </p:cNvSpPr>
          <p:nvPr>
            <p:ph idx="14"/>
          </p:nvPr>
        </p:nvSpPr>
        <p:spPr>
          <a:xfrm>
            <a:off x="4734018" y="1006079"/>
            <a:ext cx="4023000" cy="35909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laceholder 11"/>
          <p:cNvSpPr>
            <a:spLocks noGrp="1"/>
          </p:cNvSpPr>
          <p:nvPr>
            <p:ph type="sldNum" sz="quarter" idx="17"/>
          </p:nvPr>
        </p:nvSpPr>
        <p:spPr/>
        <p:txBody>
          <a:bodyPr/>
          <a:lstStyle/>
          <a:p>
            <a:fld id="{7DAB47CC-2047-4FFE-9F3B-6C9AB62C3816}" type="slidenum">
              <a:rPr lang="en-GB" smtClean="0"/>
              <a:pPr/>
              <a:t>‹n.›</a:t>
            </a:fld>
            <a:endParaRPr lang="en-GB"/>
          </a:p>
        </p:txBody>
      </p:sp>
    </p:spTree>
    <p:extLst>
      <p:ext uri="{BB962C8B-B14F-4D97-AF65-F5344CB8AC3E}">
        <p14:creationId xmlns:p14="http://schemas.microsoft.com/office/powerpoint/2010/main" val="2008585351"/>
      </p:ext>
    </p:extLst>
  </p:cSld>
  <p:clrMapOvr>
    <a:masterClrMapping/>
  </p:clrMapOvr>
  <p:hf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wo col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7355A2E-0C24-4BF0-A392-C0768E5B90F4}"/>
              </a:ext>
            </a:extLst>
          </p:cNvPr>
          <p:cNvSpPr>
            <a:spLocks noGrp="1"/>
          </p:cNvSpPr>
          <p:nvPr>
            <p:ph idx="1"/>
          </p:nvPr>
        </p:nvSpPr>
        <p:spPr>
          <a:xfrm>
            <a:off x="359979" y="1006079"/>
            <a:ext cx="4023000" cy="35909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p:cNvSpPr>
            <a:spLocks noGrp="1"/>
          </p:cNvSpPr>
          <p:nvPr>
            <p:ph type="body" sz="quarter" idx="13" hasCustomPrompt="1"/>
          </p:nvPr>
        </p:nvSpPr>
        <p:spPr>
          <a:xfrm>
            <a:off x="360363" y="573881"/>
            <a:ext cx="8424000" cy="216000"/>
          </a:xfrm>
        </p:spPr>
        <p:txBody>
          <a:bodyPr>
            <a:noAutofit/>
          </a:bodyPr>
          <a:lstStyle>
            <a:lvl1pPr marL="0" indent="0" algn="l">
              <a:lnSpc>
                <a:spcPct val="100000"/>
              </a:lnSpc>
              <a:spcBef>
                <a:spcPts val="0"/>
              </a:spcBef>
              <a:buNone/>
              <a:defRPr sz="1500" b="1" cap="all" baseline="0"/>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360364" y="338009"/>
            <a:ext cx="8424000" cy="216000"/>
          </a:xfrm>
        </p:spPr>
        <p:txBody>
          <a:bodyPr/>
          <a:lstStyle>
            <a:lvl1pPr>
              <a:defRPr>
                <a:solidFill>
                  <a:schemeClr val="accent3"/>
                </a:solidFill>
              </a:defRPr>
            </a:lvl1pPr>
          </a:lstStyle>
          <a:p>
            <a:r>
              <a:rPr lang="en-US" dirty="0"/>
              <a:t>Click to add title</a:t>
            </a:r>
            <a:endParaRPr lang="en-GB" dirty="0"/>
          </a:p>
        </p:txBody>
      </p:sp>
      <p:sp>
        <p:nvSpPr>
          <p:cNvPr id="12" name="Slide Number Placeholder 11"/>
          <p:cNvSpPr>
            <a:spLocks noGrp="1"/>
          </p:cNvSpPr>
          <p:nvPr>
            <p:ph type="sldNum" sz="quarter" idx="17"/>
          </p:nvPr>
        </p:nvSpPr>
        <p:spPr/>
        <p:txBody>
          <a:bodyPr/>
          <a:lstStyle/>
          <a:p>
            <a:fld id="{7DAB47CC-2047-4FFE-9F3B-6C9AB62C3816}" type="slidenum">
              <a:rPr lang="en-GB" smtClean="0"/>
              <a:pPr/>
              <a:t>‹n.›</a:t>
            </a:fld>
            <a:endParaRPr lang="en-GB"/>
          </a:p>
        </p:txBody>
      </p:sp>
      <p:sp>
        <p:nvSpPr>
          <p:cNvPr id="7" name="Picture Placeholder 3"/>
          <p:cNvSpPr>
            <a:spLocks noGrp="1"/>
          </p:cNvSpPr>
          <p:nvPr>
            <p:ph type="pic" sz="quarter" idx="18"/>
          </p:nvPr>
        </p:nvSpPr>
        <p:spPr>
          <a:xfrm>
            <a:off x="4734000" y="1006475"/>
            <a:ext cx="4024800" cy="3592800"/>
          </a:xfrm>
        </p:spPr>
        <p:txBody>
          <a:bodyPr/>
          <a:lstStyle/>
          <a:p>
            <a:endParaRPr lang="en-GB"/>
          </a:p>
        </p:txBody>
      </p:sp>
    </p:spTree>
    <p:extLst>
      <p:ext uri="{BB962C8B-B14F-4D97-AF65-F5344CB8AC3E}">
        <p14:creationId xmlns:p14="http://schemas.microsoft.com/office/powerpoint/2010/main" val="3876192118"/>
      </p:ext>
    </p:extLst>
  </p:cSld>
  <p:clrMapOvr>
    <a:masterClrMapping/>
  </p:clrMapOvr>
  <p:hf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hree col ">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7355A2E-0C24-4BF0-A392-C0768E5B90F4}"/>
              </a:ext>
            </a:extLst>
          </p:cNvPr>
          <p:cNvSpPr>
            <a:spLocks noGrp="1"/>
          </p:cNvSpPr>
          <p:nvPr>
            <p:ph idx="1"/>
          </p:nvPr>
        </p:nvSpPr>
        <p:spPr>
          <a:xfrm>
            <a:off x="359569" y="1006079"/>
            <a:ext cx="2700000" cy="35909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p:cNvSpPr>
            <a:spLocks noGrp="1"/>
          </p:cNvSpPr>
          <p:nvPr>
            <p:ph type="body" sz="quarter" idx="13" hasCustomPrompt="1"/>
          </p:nvPr>
        </p:nvSpPr>
        <p:spPr>
          <a:xfrm>
            <a:off x="360363" y="573881"/>
            <a:ext cx="8424000" cy="216000"/>
          </a:xfrm>
        </p:spPr>
        <p:txBody>
          <a:bodyPr>
            <a:noAutofit/>
          </a:bodyPr>
          <a:lstStyle>
            <a:lvl1pPr marL="0" indent="0" algn="l">
              <a:lnSpc>
                <a:spcPct val="100000"/>
              </a:lnSpc>
              <a:spcBef>
                <a:spcPts val="0"/>
              </a:spcBef>
              <a:buNone/>
              <a:defRPr sz="1500" b="1" cap="all" baseline="0"/>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360364" y="338009"/>
            <a:ext cx="8424000" cy="216000"/>
          </a:xfrm>
        </p:spPr>
        <p:txBody>
          <a:bodyPr/>
          <a:lstStyle>
            <a:lvl1pPr>
              <a:defRPr>
                <a:solidFill>
                  <a:schemeClr val="accent3"/>
                </a:solidFill>
              </a:defRPr>
            </a:lvl1pPr>
          </a:lstStyle>
          <a:p>
            <a:r>
              <a:rPr lang="en-US" dirty="0"/>
              <a:t>Click to add title</a:t>
            </a:r>
            <a:endParaRPr lang="en-GB" dirty="0"/>
          </a:p>
        </p:txBody>
      </p:sp>
      <p:sp>
        <p:nvSpPr>
          <p:cNvPr id="11" name="Content Placeholder 2">
            <a:extLst>
              <a:ext uri="{FF2B5EF4-FFF2-40B4-BE49-F238E27FC236}">
                <a16:creationId xmlns="" xmlns:a16="http://schemas.microsoft.com/office/drawing/2014/main" id="{F7355A2E-0C24-4BF0-A392-C0768E5B90F4}"/>
              </a:ext>
            </a:extLst>
          </p:cNvPr>
          <p:cNvSpPr>
            <a:spLocks noGrp="1"/>
          </p:cNvSpPr>
          <p:nvPr>
            <p:ph idx="14"/>
          </p:nvPr>
        </p:nvSpPr>
        <p:spPr>
          <a:xfrm>
            <a:off x="3213637" y="1006079"/>
            <a:ext cx="2700000" cy="35909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2">
            <a:extLst>
              <a:ext uri="{FF2B5EF4-FFF2-40B4-BE49-F238E27FC236}">
                <a16:creationId xmlns="" xmlns:a16="http://schemas.microsoft.com/office/drawing/2014/main" id="{F7355A2E-0C24-4BF0-A392-C0768E5B90F4}"/>
              </a:ext>
            </a:extLst>
          </p:cNvPr>
          <p:cNvSpPr>
            <a:spLocks noGrp="1"/>
          </p:cNvSpPr>
          <p:nvPr>
            <p:ph idx="15"/>
          </p:nvPr>
        </p:nvSpPr>
        <p:spPr>
          <a:xfrm>
            <a:off x="6067705" y="1006079"/>
            <a:ext cx="2700000" cy="35909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7" name="Straight Connector 6"/>
          <p:cNvCxnSpPr/>
          <p:nvPr userDrawn="1"/>
        </p:nvCxnSpPr>
        <p:spPr>
          <a:xfrm>
            <a:off x="359569" y="4725000"/>
            <a:ext cx="8424863" cy="0"/>
          </a:xfrm>
          <a:prstGeom prst="line">
            <a:avLst/>
          </a:prstGeom>
          <a:ln>
            <a:solidFill>
              <a:srgbClr val="9EA9B2"/>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21"/>
          </p:nvPr>
        </p:nvSpPr>
        <p:spPr/>
        <p:txBody>
          <a:bodyPr/>
          <a:lstStyle/>
          <a:p>
            <a:fld id="{7DAB47CC-2047-4FFE-9F3B-6C9AB62C3816}" type="slidenum">
              <a:rPr lang="en-GB" smtClean="0"/>
              <a:pPr/>
              <a:t>‹n.›</a:t>
            </a:fld>
            <a:endParaRPr lang="en-GB"/>
          </a:p>
        </p:txBody>
      </p:sp>
    </p:spTree>
    <p:extLst>
      <p:ext uri="{BB962C8B-B14F-4D97-AF65-F5344CB8AC3E}">
        <p14:creationId xmlns:p14="http://schemas.microsoft.com/office/powerpoint/2010/main" val="2910526890"/>
      </p:ext>
    </p:extLst>
  </p:cSld>
  <p:clrMapOvr>
    <a:masterClrMapping/>
  </p:clrMapOvr>
  <p:hf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hree col with image">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7355A2E-0C24-4BF0-A392-C0768E5B90F4}"/>
              </a:ext>
            </a:extLst>
          </p:cNvPr>
          <p:cNvSpPr>
            <a:spLocks noGrp="1"/>
          </p:cNvSpPr>
          <p:nvPr>
            <p:ph idx="1"/>
          </p:nvPr>
        </p:nvSpPr>
        <p:spPr>
          <a:xfrm>
            <a:off x="359569" y="1006079"/>
            <a:ext cx="2700000" cy="35909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p:cNvSpPr>
            <a:spLocks noGrp="1"/>
          </p:cNvSpPr>
          <p:nvPr>
            <p:ph type="body" sz="quarter" idx="13" hasCustomPrompt="1"/>
          </p:nvPr>
        </p:nvSpPr>
        <p:spPr>
          <a:xfrm>
            <a:off x="360363" y="573881"/>
            <a:ext cx="8424000" cy="216000"/>
          </a:xfrm>
        </p:spPr>
        <p:txBody>
          <a:bodyPr>
            <a:noAutofit/>
          </a:bodyPr>
          <a:lstStyle>
            <a:lvl1pPr marL="0" indent="0" algn="l">
              <a:lnSpc>
                <a:spcPct val="100000"/>
              </a:lnSpc>
              <a:spcBef>
                <a:spcPts val="0"/>
              </a:spcBef>
              <a:buNone/>
              <a:defRPr sz="1500" b="1" cap="all" baseline="0"/>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360364" y="338009"/>
            <a:ext cx="8424000" cy="216000"/>
          </a:xfrm>
        </p:spPr>
        <p:txBody>
          <a:bodyPr/>
          <a:lstStyle>
            <a:lvl1pPr>
              <a:defRPr>
                <a:solidFill>
                  <a:schemeClr val="accent3"/>
                </a:solidFill>
              </a:defRPr>
            </a:lvl1pPr>
          </a:lstStyle>
          <a:p>
            <a:r>
              <a:rPr lang="en-US" dirty="0"/>
              <a:t>Click to add title</a:t>
            </a:r>
            <a:endParaRPr lang="en-GB" dirty="0"/>
          </a:p>
        </p:txBody>
      </p:sp>
      <p:sp>
        <p:nvSpPr>
          <p:cNvPr id="11" name="Content Placeholder 2">
            <a:extLst>
              <a:ext uri="{FF2B5EF4-FFF2-40B4-BE49-F238E27FC236}">
                <a16:creationId xmlns="" xmlns:a16="http://schemas.microsoft.com/office/drawing/2014/main" id="{F7355A2E-0C24-4BF0-A392-C0768E5B90F4}"/>
              </a:ext>
            </a:extLst>
          </p:cNvPr>
          <p:cNvSpPr>
            <a:spLocks noGrp="1"/>
          </p:cNvSpPr>
          <p:nvPr>
            <p:ph idx="14"/>
          </p:nvPr>
        </p:nvSpPr>
        <p:spPr>
          <a:xfrm>
            <a:off x="3213637" y="1006079"/>
            <a:ext cx="2700000" cy="35909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7" name="Straight Connector 6"/>
          <p:cNvCxnSpPr/>
          <p:nvPr userDrawn="1"/>
        </p:nvCxnSpPr>
        <p:spPr>
          <a:xfrm>
            <a:off x="359569" y="4725000"/>
            <a:ext cx="8424863" cy="0"/>
          </a:xfrm>
          <a:prstGeom prst="line">
            <a:avLst/>
          </a:prstGeom>
          <a:ln>
            <a:solidFill>
              <a:srgbClr val="9EA9B2"/>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21"/>
          </p:nvPr>
        </p:nvSpPr>
        <p:spPr/>
        <p:txBody>
          <a:bodyPr/>
          <a:lstStyle/>
          <a:p>
            <a:fld id="{7DAB47CC-2047-4FFE-9F3B-6C9AB62C3816}" type="slidenum">
              <a:rPr lang="en-GB" smtClean="0"/>
              <a:pPr/>
              <a:t>‹n.›</a:t>
            </a:fld>
            <a:endParaRPr lang="en-GB"/>
          </a:p>
        </p:txBody>
      </p:sp>
      <p:sp>
        <p:nvSpPr>
          <p:cNvPr id="10" name="Picture Placeholder 3"/>
          <p:cNvSpPr>
            <a:spLocks noGrp="1"/>
          </p:cNvSpPr>
          <p:nvPr>
            <p:ph type="pic" sz="quarter" idx="22"/>
          </p:nvPr>
        </p:nvSpPr>
        <p:spPr>
          <a:xfrm>
            <a:off x="6069600" y="1006474"/>
            <a:ext cx="2700000" cy="3592800"/>
          </a:xfrm>
        </p:spPr>
        <p:txBody>
          <a:bodyPr/>
          <a:lstStyle/>
          <a:p>
            <a:endParaRPr lang="en-GB"/>
          </a:p>
        </p:txBody>
      </p:sp>
    </p:spTree>
    <p:extLst>
      <p:ext uri="{BB962C8B-B14F-4D97-AF65-F5344CB8AC3E}">
        <p14:creationId xmlns:p14="http://schemas.microsoft.com/office/powerpoint/2010/main" val="3785069392"/>
      </p:ext>
    </p:extLst>
  </p:cSld>
  <p:clrMapOvr>
    <a:masterClrMapping/>
  </p:clrMapOvr>
  <p:hf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Three col reverse colour">
    <p:bg>
      <p:bgPr>
        <a:solidFill>
          <a:schemeClr val="accent3"/>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7355A2E-0C24-4BF0-A392-C0768E5B90F4}"/>
              </a:ext>
            </a:extLst>
          </p:cNvPr>
          <p:cNvSpPr>
            <a:spLocks noGrp="1"/>
          </p:cNvSpPr>
          <p:nvPr>
            <p:ph idx="1" hasCustomPrompt="1"/>
          </p:nvPr>
        </p:nvSpPr>
        <p:spPr>
          <a:xfrm>
            <a:off x="359569" y="1002223"/>
            <a:ext cx="2700000" cy="3590925"/>
          </a:xfrm>
        </p:spPr>
        <p:txBody>
          <a:bodyPr/>
          <a:lstStyle>
            <a:lvl1pPr>
              <a:defRPr sz="1600">
                <a:solidFill>
                  <a:schemeClr val="bg1"/>
                </a:solidFill>
              </a:defRPr>
            </a:lvl1pPr>
            <a:lvl2pPr>
              <a:defRPr sz="1600" b="1">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sz="1600">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4" name="Text Placeholder 13"/>
          <p:cNvSpPr>
            <a:spLocks noGrp="1"/>
          </p:cNvSpPr>
          <p:nvPr>
            <p:ph type="body" sz="quarter" idx="13" hasCustomPrompt="1"/>
          </p:nvPr>
        </p:nvSpPr>
        <p:spPr>
          <a:xfrm>
            <a:off x="360363" y="573881"/>
            <a:ext cx="8424000" cy="216000"/>
          </a:xfrm>
        </p:spPr>
        <p:txBody>
          <a:bodyPr>
            <a:noAutofit/>
          </a:bodyPr>
          <a:lstStyle>
            <a:lvl1pPr marL="0" indent="0" algn="l">
              <a:lnSpc>
                <a:spcPct val="100000"/>
              </a:lnSpc>
              <a:spcBef>
                <a:spcPts val="0"/>
              </a:spcBef>
              <a:buNone/>
              <a:defRPr sz="1500" b="1" cap="all" baseline="0">
                <a:solidFill>
                  <a:schemeClr val="bg1"/>
                </a:solidFill>
              </a:defRPr>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360364" y="338009"/>
            <a:ext cx="8424000" cy="216000"/>
          </a:xfrm>
        </p:spPr>
        <p:txBody>
          <a:bodyPr/>
          <a:lstStyle>
            <a:lvl1pPr>
              <a:defRPr>
                <a:solidFill>
                  <a:schemeClr val="bg1"/>
                </a:solidFill>
              </a:defRPr>
            </a:lvl1pPr>
          </a:lstStyle>
          <a:p>
            <a:r>
              <a:rPr lang="en-US" dirty="0"/>
              <a:t>Click to add title</a:t>
            </a:r>
            <a:endParaRPr lang="en-GB" dirty="0"/>
          </a:p>
        </p:txBody>
      </p:sp>
      <p:cxnSp>
        <p:nvCxnSpPr>
          <p:cNvPr id="7" name="Straight Connector 6"/>
          <p:cNvCxnSpPr/>
          <p:nvPr userDrawn="1"/>
        </p:nvCxnSpPr>
        <p:spPr>
          <a:xfrm>
            <a:off x="359569" y="4725000"/>
            <a:ext cx="842486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21"/>
          </p:nvPr>
        </p:nvSpPr>
        <p:spPr/>
        <p:txBody>
          <a:bodyPr/>
          <a:lstStyle>
            <a:lvl1pPr>
              <a:defRPr>
                <a:solidFill>
                  <a:schemeClr val="bg1"/>
                </a:solidFill>
              </a:defRPr>
            </a:lvl1pPr>
          </a:lstStyle>
          <a:p>
            <a:fld id="{7DAB47CC-2047-4FFE-9F3B-6C9AB62C3816}" type="slidenum">
              <a:rPr lang="en-GB" smtClean="0">
                <a:solidFill>
                  <a:srgbClr val="FFFFFF"/>
                </a:solidFill>
              </a:rPr>
              <a:pPr/>
              <a:t>‹n.›</a:t>
            </a:fld>
            <a:endParaRPr lang="en-GB">
              <a:solidFill>
                <a:srgbClr val="FFFFFF"/>
              </a:solidFill>
            </a:endParaRPr>
          </a:p>
        </p:txBody>
      </p:sp>
      <p:sp>
        <p:nvSpPr>
          <p:cNvPr id="15" name="Content Placeholder 2">
            <a:extLst>
              <a:ext uri="{FF2B5EF4-FFF2-40B4-BE49-F238E27FC236}">
                <a16:creationId xmlns="" xmlns:a16="http://schemas.microsoft.com/office/drawing/2014/main" id="{F7355A2E-0C24-4BF0-A392-C0768E5B90F4}"/>
              </a:ext>
            </a:extLst>
          </p:cNvPr>
          <p:cNvSpPr>
            <a:spLocks noGrp="1"/>
          </p:cNvSpPr>
          <p:nvPr>
            <p:ph idx="22" hasCustomPrompt="1"/>
          </p:nvPr>
        </p:nvSpPr>
        <p:spPr>
          <a:xfrm>
            <a:off x="3222000" y="1002223"/>
            <a:ext cx="2700000" cy="3590925"/>
          </a:xfrm>
        </p:spPr>
        <p:txBody>
          <a:bodyPr/>
          <a:lstStyle>
            <a:lvl1pPr>
              <a:defRPr>
                <a:solidFill>
                  <a:schemeClr val="bg1"/>
                </a:solidFill>
              </a:defRPr>
            </a:lvl1pPr>
            <a:lvl2pPr>
              <a:defRPr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0" name="Content Placeholder 2">
            <a:extLst>
              <a:ext uri="{FF2B5EF4-FFF2-40B4-BE49-F238E27FC236}">
                <a16:creationId xmlns="" xmlns:a16="http://schemas.microsoft.com/office/drawing/2014/main" id="{F7355A2E-0C24-4BF0-A392-C0768E5B90F4}"/>
              </a:ext>
            </a:extLst>
          </p:cNvPr>
          <p:cNvSpPr>
            <a:spLocks noGrp="1"/>
          </p:cNvSpPr>
          <p:nvPr>
            <p:ph idx="23" hasCustomPrompt="1"/>
          </p:nvPr>
        </p:nvSpPr>
        <p:spPr>
          <a:xfrm>
            <a:off x="6084431" y="1002223"/>
            <a:ext cx="2700000" cy="3590925"/>
          </a:xfrm>
        </p:spPr>
        <p:txBody>
          <a:bodyPr/>
          <a:lstStyle>
            <a:lvl1pPr>
              <a:defRPr>
                <a:solidFill>
                  <a:schemeClr val="bg1"/>
                </a:solidFill>
              </a:defRPr>
            </a:lvl1pPr>
            <a:lvl2pPr>
              <a:defRPr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Tree>
    <p:extLst>
      <p:ext uri="{BB962C8B-B14F-4D97-AF65-F5344CB8AC3E}">
        <p14:creationId xmlns:p14="http://schemas.microsoft.com/office/powerpoint/2010/main" val="1899922956"/>
      </p:ext>
    </p:extLst>
  </p:cSld>
  <p:clrMapOvr>
    <a:masterClrMapping/>
  </p:clrMapOvr>
  <p:hf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ve flowing columns">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7355A2E-0C24-4BF0-A392-C0768E5B90F4}"/>
              </a:ext>
            </a:extLst>
          </p:cNvPr>
          <p:cNvSpPr>
            <a:spLocks noGrp="1"/>
          </p:cNvSpPr>
          <p:nvPr>
            <p:ph idx="1" hasCustomPrompt="1"/>
          </p:nvPr>
        </p:nvSpPr>
        <p:spPr>
          <a:xfrm>
            <a:off x="359363" y="1006079"/>
            <a:ext cx="8424000" cy="3590925"/>
          </a:xfrm>
        </p:spPr>
        <p:txBody>
          <a:bodyPr numCol="5" spcCol="81000">
            <a:normAutofit/>
          </a:bodyPr>
          <a:lstStyle>
            <a:lvl1pPr>
              <a:lnSpc>
                <a:spcPct val="100000"/>
              </a:lnSpc>
              <a:spcBef>
                <a:spcPts val="150"/>
              </a:spcBef>
              <a:spcAft>
                <a:spcPts val="300"/>
              </a:spcAft>
              <a:defRPr lang="en-GB" sz="800" dirty="0"/>
            </a:lvl1pPr>
            <a:lvl2pPr marL="0" indent="0">
              <a:lnSpc>
                <a:spcPct val="100000"/>
              </a:lnSpc>
              <a:spcBef>
                <a:spcPts val="0"/>
              </a:spcBef>
              <a:spcAft>
                <a:spcPts val="300"/>
              </a:spcAft>
              <a:buNone/>
              <a:defRPr sz="800">
                <a:solidFill>
                  <a:schemeClr val="tx2"/>
                </a:solidFill>
              </a:defRPr>
            </a:lvl2pPr>
            <a:lvl3pPr marL="0" indent="0">
              <a:lnSpc>
                <a:spcPct val="100000"/>
              </a:lnSpc>
              <a:spcBef>
                <a:spcPts val="0"/>
              </a:spcBef>
              <a:spcAft>
                <a:spcPts val="300"/>
              </a:spcAft>
              <a:buNone/>
              <a:defRPr sz="800"/>
            </a:lvl3pPr>
            <a:lvl4pPr marL="132160" indent="-132160">
              <a:lnSpc>
                <a:spcPct val="100000"/>
              </a:lnSpc>
              <a:spcBef>
                <a:spcPts val="0"/>
              </a:spcBef>
              <a:spcAft>
                <a:spcPts val="300"/>
              </a:spcAft>
              <a:defRPr sz="800">
                <a:solidFill>
                  <a:schemeClr val="tx1"/>
                </a:solidFill>
              </a:defRPr>
            </a:lvl4pPr>
            <a:lvl5pPr marL="132160" indent="3572">
              <a:lnSpc>
                <a:spcPct val="100000"/>
              </a:lnSpc>
              <a:spcBef>
                <a:spcPts val="0"/>
              </a:spcBef>
              <a:spcAft>
                <a:spcPts val="300"/>
              </a:spcAft>
              <a:defRPr sz="800">
                <a:solidFill>
                  <a:schemeClr val="tx1"/>
                </a:solidFill>
              </a:defRPr>
            </a:lvl5pPr>
            <a:lvl6pPr marL="271463" indent="-135731">
              <a:lnSpc>
                <a:spcPct val="100000"/>
              </a:lnSpc>
              <a:spcBef>
                <a:spcPts val="0"/>
              </a:spcBef>
              <a:spcAft>
                <a:spcPts val="300"/>
              </a:spcAft>
              <a:defRPr lang="en-US" sz="800" kern="1200" dirty="0" smtClean="0">
                <a:solidFill>
                  <a:schemeClr val="tx1"/>
                </a:solidFill>
                <a:latin typeface="+mn-lt"/>
                <a:ea typeface="+mn-ea"/>
                <a:cs typeface="+mn-cs"/>
              </a:defRPr>
            </a:lvl6pPr>
            <a:lvl7pPr marL="271463" indent="0">
              <a:lnSpc>
                <a:spcPct val="100000"/>
              </a:lnSpc>
              <a:spcBef>
                <a:spcPts val="0"/>
              </a:spcBef>
              <a:spcAft>
                <a:spcPts val="300"/>
              </a:spcAft>
              <a:defRPr lang="en-US" sz="800" kern="1200" dirty="0" smtClean="0">
                <a:solidFill>
                  <a:schemeClr val="tx1"/>
                </a:solidFill>
                <a:latin typeface="+mn-lt"/>
                <a:ea typeface="+mn-ea"/>
                <a:cs typeface="+mn-cs"/>
              </a:defRPr>
            </a:lvl7pPr>
            <a:lvl8pPr marL="271463" indent="0">
              <a:lnSpc>
                <a:spcPct val="100000"/>
              </a:lnSpc>
              <a:spcBef>
                <a:spcPts val="0"/>
              </a:spcBef>
              <a:spcAft>
                <a:spcPts val="300"/>
              </a:spcAft>
              <a:buNone/>
              <a:defRPr lang="en-US" sz="800" kern="1200" dirty="0" smtClean="0">
                <a:solidFill>
                  <a:schemeClr val="tx1"/>
                </a:solidFill>
                <a:latin typeface="+mn-lt"/>
                <a:ea typeface="+mn-ea"/>
                <a:cs typeface="+mn-cs"/>
              </a:defRPr>
            </a:lvl8pPr>
            <a:lvl9pPr marL="271463" indent="0">
              <a:lnSpc>
                <a:spcPct val="100000"/>
              </a:lnSpc>
              <a:spcBef>
                <a:spcPts val="0"/>
              </a:spcBef>
              <a:spcAft>
                <a:spcPts val="300"/>
              </a:spcAft>
              <a:buNone/>
              <a:defRPr lang="en-GB" sz="800" kern="1200" dirty="0">
                <a:solidFill>
                  <a:schemeClr val="tx1"/>
                </a:solidFill>
                <a:latin typeface="+mn-lt"/>
                <a:ea typeface="+mn-ea"/>
                <a:cs typeface="+mn-cs"/>
              </a:defRPr>
            </a:lvl9pPr>
          </a:lstStyle>
          <a:p>
            <a:pPr lvl="0"/>
            <a:r>
              <a:rPr lang="en-GB" dirty="0"/>
              <a:t>Level 1 text used as Heading 1</a:t>
            </a:r>
          </a:p>
          <a:p>
            <a:pPr lvl="1"/>
            <a:r>
              <a:rPr lang="en-GB" dirty="0"/>
              <a:t>Level 2 text used as Heading 2</a:t>
            </a:r>
          </a:p>
          <a:p>
            <a:pPr lvl="2"/>
            <a:r>
              <a:rPr lang="en-GB" dirty="0"/>
              <a:t>Level 3 Regular text</a:t>
            </a:r>
          </a:p>
          <a:p>
            <a:pPr lvl="3"/>
            <a:r>
              <a:rPr lang="en-GB" dirty="0"/>
              <a:t>Level 4 Bullet 1</a:t>
            </a:r>
          </a:p>
          <a:p>
            <a:pPr lvl="4"/>
            <a:r>
              <a:rPr lang="en-GB" dirty="0"/>
              <a:t>Level 5 Bullet 2</a:t>
            </a:r>
          </a:p>
          <a:p>
            <a:pPr lvl="5"/>
            <a:r>
              <a:rPr lang="en-GB" dirty="0"/>
              <a:t>Level 6 Small Heading 1</a:t>
            </a:r>
          </a:p>
          <a:p>
            <a:pPr lvl="6"/>
            <a:r>
              <a:rPr lang="en-GB" dirty="0"/>
              <a:t>Lever 7 Small heading 2</a:t>
            </a:r>
          </a:p>
          <a:p>
            <a:pPr lvl="7"/>
            <a:r>
              <a:rPr lang="en-GB" dirty="0"/>
              <a:t>Level 8 Small text </a:t>
            </a:r>
          </a:p>
          <a:p>
            <a:pPr lvl="8"/>
            <a:r>
              <a:rPr lang="en-GB" dirty="0"/>
              <a:t>Level 9 Small bullet</a:t>
            </a:r>
          </a:p>
        </p:txBody>
      </p:sp>
      <p:sp>
        <p:nvSpPr>
          <p:cNvPr id="6" name="Slide Number Placeholder 5">
            <a:extLst>
              <a:ext uri="{FF2B5EF4-FFF2-40B4-BE49-F238E27FC236}">
                <a16:creationId xmlns="" xmlns:a16="http://schemas.microsoft.com/office/drawing/2014/main" id="{FC845F55-9628-45C8-A772-2C98236649B5}"/>
              </a:ext>
            </a:extLst>
          </p:cNvPr>
          <p:cNvSpPr>
            <a:spLocks noGrp="1"/>
          </p:cNvSpPr>
          <p:nvPr>
            <p:ph type="sldNum" sz="quarter" idx="12"/>
          </p:nvPr>
        </p:nvSpPr>
        <p:spPr/>
        <p:txBody>
          <a:bodyPr/>
          <a:lstStyle/>
          <a:p>
            <a:fld id="{7DAB47CC-2047-4FFE-9F3B-6C9AB62C3816}" type="slidenum">
              <a:rPr lang="en-GB" smtClean="0"/>
              <a:pPr/>
              <a:t>‹n.›</a:t>
            </a:fld>
            <a:endParaRPr lang="en-GB"/>
          </a:p>
        </p:txBody>
      </p:sp>
      <p:sp>
        <p:nvSpPr>
          <p:cNvPr id="14" name="Text Placeholder 13"/>
          <p:cNvSpPr>
            <a:spLocks noGrp="1"/>
          </p:cNvSpPr>
          <p:nvPr>
            <p:ph type="body" sz="quarter" idx="13" hasCustomPrompt="1"/>
          </p:nvPr>
        </p:nvSpPr>
        <p:spPr>
          <a:xfrm>
            <a:off x="5257705" y="573881"/>
            <a:ext cx="3510000" cy="216000"/>
          </a:xfrm>
        </p:spPr>
        <p:txBody>
          <a:bodyPr>
            <a:noAutofit/>
          </a:bodyPr>
          <a:lstStyle>
            <a:lvl1pPr marL="0" indent="0" algn="r">
              <a:lnSpc>
                <a:spcPct val="100000"/>
              </a:lnSpc>
              <a:spcBef>
                <a:spcPts val="0"/>
              </a:spcBef>
              <a:buNone/>
              <a:defRPr sz="1500" b="1" cap="all" baseline="0"/>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5256842" y="338009"/>
            <a:ext cx="3510863" cy="216000"/>
          </a:xfrm>
        </p:spPr>
        <p:txBody>
          <a:bodyPr/>
          <a:lstStyle>
            <a:lvl1pPr>
              <a:defRPr>
                <a:solidFill>
                  <a:schemeClr val="tx2"/>
                </a:solidFill>
              </a:defRPr>
            </a:lvl1pPr>
          </a:lstStyle>
          <a:p>
            <a:r>
              <a:rPr lang="en-US" dirty="0"/>
              <a:t>Click to add title</a:t>
            </a:r>
            <a:endParaRPr lang="en-GB" dirty="0"/>
          </a:p>
        </p:txBody>
      </p:sp>
    </p:spTree>
    <p:extLst>
      <p:ext uri="{BB962C8B-B14F-4D97-AF65-F5344CB8AC3E}">
        <p14:creationId xmlns:p14="http://schemas.microsoft.com/office/powerpoint/2010/main" val="622681913"/>
      </p:ext>
    </p:extLst>
  </p:cSld>
  <p:clrMapOvr>
    <a:masterClrMapping/>
  </p:clrMapOvr>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Three col reverse colour with image">
    <p:bg>
      <p:bgPr>
        <a:solidFill>
          <a:schemeClr val="accent3"/>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7355A2E-0C24-4BF0-A392-C0768E5B90F4}"/>
              </a:ext>
            </a:extLst>
          </p:cNvPr>
          <p:cNvSpPr>
            <a:spLocks noGrp="1"/>
          </p:cNvSpPr>
          <p:nvPr>
            <p:ph idx="1" hasCustomPrompt="1"/>
          </p:nvPr>
        </p:nvSpPr>
        <p:spPr>
          <a:xfrm>
            <a:off x="359569" y="1002223"/>
            <a:ext cx="2700000" cy="3590925"/>
          </a:xfrm>
        </p:spPr>
        <p:txBody>
          <a:bodyPr/>
          <a:lstStyle>
            <a:lvl1pPr>
              <a:defRPr sz="1600">
                <a:solidFill>
                  <a:schemeClr val="bg1"/>
                </a:solidFill>
              </a:defRPr>
            </a:lvl1pPr>
            <a:lvl2pPr>
              <a:defRPr sz="1600" b="1">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sz="1600">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4" name="Text Placeholder 13"/>
          <p:cNvSpPr>
            <a:spLocks noGrp="1"/>
          </p:cNvSpPr>
          <p:nvPr>
            <p:ph type="body" sz="quarter" idx="13" hasCustomPrompt="1"/>
          </p:nvPr>
        </p:nvSpPr>
        <p:spPr>
          <a:xfrm>
            <a:off x="360363" y="573881"/>
            <a:ext cx="8424000" cy="216000"/>
          </a:xfrm>
        </p:spPr>
        <p:txBody>
          <a:bodyPr>
            <a:noAutofit/>
          </a:bodyPr>
          <a:lstStyle>
            <a:lvl1pPr marL="0" indent="0" algn="l">
              <a:lnSpc>
                <a:spcPct val="100000"/>
              </a:lnSpc>
              <a:spcBef>
                <a:spcPts val="0"/>
              </a:spcBef>
              <a:buNone/>
              <a:defRPr sz="1500" b="1" cap="all" baseline="0">
                <a:solidFill>
                  <a:schemeClr val="bg1"/>
                </a:solidFill>
              </a:defRPr>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360364" y="338009"/>
            <a:ext cx="8424000" cy="216000"/>
          </a:xfrm>
        </p:spPr>
        <p:txBody>
          <a:bodyPr/>
          <a:lstStyle>
            <a:lvl1pPr>
              <a:defRPr>
                <a:solidFill>
                  <a:schemeClr val="bg1"/>
                </a:solidFill>
              </a:defRPr>
            </a:lvl1pPr>
          </a:lstStyle>
          <a:p>
            <a:r>
              <a:rPr lang="en-US" dirty="0"/>
              <a:t>Click to add title</a:t>
            </a:r>
            <a:endParaRPr lang="en-GB" dirty="0"/>
          </a:p>
        </p:txBody>
      </p:sp>
      <p:cxnSp>
        <p:nvCxnSpPr>
          <p:cNvPr id="7" name="Straight Connector 6"/>
          <p:cNvCxnSpPr/>
          <p:nvPr userDrawn="1"/>
        </p:nvCxnSpPr>
        <p:spPr>
          <a:xfrm>
            <a:off x="359569" y="4725000"/>
            <a:ext cx="842486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21"/>
          </p:nvPr>
        </p:nvSpPr>
        <p:spPr/>
        <p:txBody>
          <a:bodyPr/>
          <a:lstStyle>
            <a:lvl1pPr>
              <a:defRPr>
                <a:solidFill>
                  <a:schemeClr val="bg1"/>
                </a:solidFill>
              </a:defRPr>
            </a:lvl1pPr>
          </a:lstStyle>
          <a:p>
            <a:fld id="{7DAB47CC-2047-4FFE-9F3B-6C9AB62C3816}" type="slidenum">
              <a:rPr lang="en-GB" smtClean="0">
                <a:solidFill>
                  <a:srgbClr val="FFFFFF"/>
                </a:solidFill>
              </a:rPr>
              <a:pPr/>
              <a:t>‹n.›</a:t>
            </a:fld>
            <a:endParaRPr lang="en-GB">
              <a:solidFill>
                <a:srgbClr val="FFFFFF"/>
              </a:solidFill>
            </a:endParaRPr>
          </a:p>
        </p:txBody>
      </p:sp>
      <p:sp>
        <p:nvSpPr>
          <p:cNvPr id="15" name="Content Placeholder 2">
            <a:extLst>
              <a:ext uri="{FF2B5EF4-FFF2-40B4-BE49-F238E27FC236}">
                <a16:creationId xmlns="" xmlns:a16="http://schemas.microsoft.com/office/drawing/2014/main" id="{F7355A2E-0C24-4BF0-A392-C0768E5B90F4}"/>
              </a:ext>
            </a:extLst>
          </p:cNvPr>
          <p:cNvSpPr>
            <a:spLocks noGrp="1"/>
          </p:cNvSpPr>
          <p:nvPr>
            <p:ph idx="22" hasCustomPrompt="1"/>
          </p:nvPr>
        </p:nvSpPr>
        <p:spPr>
          <a:xfrm>
            <a:off x="3222000" y="1002223"/>
            <a:ext cx="2700000" cy="3590925"/>
          </a:xfrm>
        </p:spPr>
        <p:txBody>
          <a:bodyPr/>
          <a:lstStyle>
            <a:lvl1pPr>
              <a:defRPr>
                <a:solidFill>
                  <a:schemeClr val="bg1"/>
                </a:solidFill>
              </a:defRPr>
            </a:lvl1pPr>
            <a:lvl2pPr>
              <a:defRPr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0" name="Picture Placeholder 3"/>
          <p:cNvSpPr>
            <a:spLocks noGrp="1"/>
          </p:cNvSpPr>
          <p:nvPr>
            <p:ph type="pic" sz="quarter" idx="23"/>
          </p:nvPr>
        </p:nvSpPr>
        <p:spPr>
          <a:xfrm>
            <a:off x="6069600" y="1006474"/>
            <a:ext cx="2700000" cy="3592800"/>
          </a:xfrm>
        </p:spPr>
        <p:txBody>
          <a:bodyPr/>
          <a:lstStyle>
            <a:lvl1pPr>
              <a:defRPr>
                <a:solidFill>
                  <a:schemeClr val="bg1"/>
                </a:solidFill>
              </a:defRPr>
            </a:lvl1pPr>
          </a:lstStyle>
          <a:p>
            <a:endParaRPr lang="en-GB" dirty="0"/>
          </a:p>
        </p:txBody>
      </p:sp>
    </p:spTree>
    <p:extLst>
      <p:ext uri="{BB962C8B-B14F-4D97-AF65-F5344CB8AC3E}">
        <p14:creationId xmlns:p14="http://schemas.microsoft.com/office/powerpoint/2010/main" val="796260403"/>
      </p:ext>
    </p:extLst>
  </p:cSld>
  <p:clrMapOvr>
    <a:masterClrMapping/>
  </p:clrMapOvr>
  <p:hf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Charts and comments">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7355A2E-0C24-4BF0-A392-C0768E5B90F4}"/>
              </a:ext>
            </a:extLst>
          </p:cNvPr>
          <p:cNvSpPr>
            <a:spLocks noGrp="1"/>
          </p:cNvSpPr>
          <p:nvPr>
            <p:ph idx="1"/>
          </p:nvPr>
        </p:nvSpPr>
        <p:spPr>
          <a:xfrm>
            <a:off x="359569" y="3382004"/>
            <a:ext cx="2700000" cy="1215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p:cNvSpPr>
            <a:spLocks noGrp="1"/>
          </p:cNvSpPr>
          <p:nvPr>
            <p:ph type="body" sz="quarter" idx="13" hasCustomPrompt="1"/>
          </p:nvPr>
        </p:nvSpPr>
        <p:spPr>
          <a:xfrm>
            <a:off x="360363" y="573881"/>
            <a:ext cx="8424000" cy="216000"/>
          </a:xfrm>
        </p:spPr>
        <p:txBody>
          <a:bodyPr>
            <a:noAutofit/>
          </a:bodyPr>
          <a:lstStyle>
            <a:lvl1pPr marL="0" indent="0" algn="l">
              <a:lnSpc>
                <a:spcPct val="100000"/>
              </a:lnSpc>
              <a:spcBef>
                <a:spcPts val="0"/>
              </a:spcBef>
              <a:buNone/>
              <a:defRPr sz="1500" b="1" cap="all" baseline="0"/>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360364" y="338009"/>
            <a:ext cx="8424000" cy="216000"/>
          </a:xfrm>
        </p:spPr>
        <p:txBody>
          <a:bodyPr/>
          <a:lstStyle>
            <a:lvl1pPr>
              <a:defRPr>
                <a:solidFill>
                  <a:schemeClr val="accent3"/>
                </a:solidFill>
              </a:defRPr>
            </a:lvl1pPr>
          </a:lstStyle>
          <a:p>
            <a:r>
              <a:rPr lang="en-US" dirty="0"/>
              <a:t>Click to add title</a:t>
            </a:r>
            <a:endParaRPr lang="en-GB" dirty="0"/>
          </a:p>
        </p:txBody>
      </p:sp>
      <p:sp>
        <p:nvSpPr>
          <p:cNvPr id="11" name="Content Placeholder 2">
            <a:extLst>
              <a:ext uri="{FF2B5EF4-FFF2-40B4-BE49-F238E27FC236}">
                <a16:creationId xmlns="" xmlns:a16="http://schemas.microsoft.com/office/drawing/2014/main" id="{F7355A2E-0C24-4BF0-A392-C0768E5B90F4}"/>
              </a:ext>
            </a:extLst>
          </p:cNvPr>
          <p:cNvSpPr>
            <a:spLocks noGrp="1"/>
          </p:cNvSpPr>
          <p:nvPr>
            <p:ph idx="14"/>
          </p:nvPr>
        </p:nvSpPr>
        <p:spPr>
          <a:xfrm>
            <a:off x="3213637" y="3382004"/>
            <a:ext cx="2700000" cy="1215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2">
            <a:extLst>
              <a:ext uri="{FF2B5EF4-FFF2-40B4-BE49-F238E27FC236}">
                <a16:creationId xmlns="" xmlns:a16="http://schemas.microsoft.com/office/drawing/2014/main" id="{F7355A2E-0C24-4BF0-A392-C0768E5B90F4}"/>
              </a:ext>
            </a:extLst>
          </p:cNvPr>
          <p:cNvSpPr>
            <a:spLocks noGrp="1"/>
          </p:cNvSpPr>
          <p:nvPr>
            <p:ph idx="15"/>
          </p:nvPr>
        </p:nvSpPr>
        <p:spPr>
          <a:xfrm>
            <a:off x="6067705" y="3382004"/>
            <a:ext cx="2700000" cy="1215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7" name="Straight Connector 6"/>
          <p:cNvCxnSpPr/>
          <p:nvPr userDrawn="1"/>
        </p:nvCxnSpPr>
        <p:spPr>
          <a:xfrm>
            <a:off x="359569" y="4725000"/>
            <a:ext cx="8424863" cy="0"/>
          </a:xfrm>
          <a:prstGeom prst="line">
            <a:avLst/>
          </a:prstGeom>
          <a:ln>
            <a:solidFill>
              <a:srgbClr val="9EA9B2"/>
            </a:solidFill>
          </a:ln>
        </p:spPr>
        <p:style>
          <a:lnRef idx="1">
            <a:schemeClr val="accent1"/>
          </a:lnRef>
          <a:fillRef idx="0">
            <a:schemeClr val="accent1"/>
          </a:fillRef>
          <a:effectRef idx="0">
            <a:schemeClr val="accent1"/>
          </a:effectRef>
          <a:fontRef idx="minor">
            <a:schemeClr val="tx1"/>
          </a:fontRef>
        </p:style>
      </p:cxnSp>
      <p:sp>
        <p:nvSpPr>
          <p:cNvPr id="16" name="Chart Placeholder 15"/>
          <p:cNvSpPr>
            <a:spLocks noGrp="1"/>
          </p:cNvSpPr>
          <p:nvPr>
            <p:ph type="chart" sz="quarter" idx="16"/>
          </p:nvPr>
        </p:nvSpPr>
        <p:spPr>
          <a:xfrm>
            <a:off x="359569" y="1006079"/>
            <a:ext cx="2700338" cy="2159794"/>
          </a:xfrm>
        </p:spPr>
        <p:txBody>
          <a:bodyPr/>
          <a:lstStyle/>
          <a:p>
            <a:endParaRPr lang="en-GB"/>
          </a:p>
        </p:txBody>
      </p:sp>
      <p:sp>
        <p:nvSpPr>
          <p:cNvPr id="18" name="Chart Placeholder 15"/>
          <p:cNvSpPr>
            <a:spLocks noGrp="1"/>
          </p:cNvSpPr>
          <p:nvPr>
            <p:ph type="chart" sz="quarter" idx="17"/>
          </p:nvPr>
        </p:nvSpPr>
        <p:spPr>
          <a:xfrm>
            <a:off x="3221831" y="1006079"/>
            <a:ext cx="2700338" cy="2159794"/>
          </a:xfrm>
        </p:spPr>
        <p:txBody>
          <a:bodyPr/>
          <a:lstStyle/>
          <a:p>
            <a:endParaRPr lang="en-GB"/>
          </a:p>
        </p:txBody>
      </p:sp>
      <p:sp>
        <p:nvSpPr>
          <p:cNvPr id="19" name="Chart Placeholder 15"/>
          <p:cNvSpPr>
            <a:spLocks noGrp="1"/>
          </p:cNvSpPr>
          <p:nvPr>
            <p:ph type="chart" sz="quarter" idx="18"/>
          </p:nvPr>
        </p:nvSpPr>
        <p:spPr>
          <a:xfrm>
            <a:off x="6084094" y="1006079"/>
            <a:ext cx="2700338" cy="2159794"/>
          </a:xfrm>
        </p:spPr>
        <p:txBody>
          <a:bodyPr/>
          <a:lstStyle/>
          <a:p>
            <a:endParaRPr lang="en-GB"/>
          </a:p>
        </p:txBody>
      </p:sp>
      <p:sp>
        <p:nvSpPr>
          <p:cNvPr id="9" name="Slide Number Placeholder 8"/>
          <p:cNvSpPr>
            <a:spLocks noGrp="1"/>
          </p:cNvSpPr>
          <p:nvPr>
            <p:ph type="sldNum" sz="quarter" idx="21"/>
          </p:nvPr>
        </p:nvSpPr>
        <p:spPr/>
        <p:txBody>
          <a:bodyPr/>
          <a:lstStyle/>
          <a:p>
            <a:fld id="{7DAB47CC-2047-4FFE-9F3B-6C9AB62C3816}" type="slidenum">
              <a:rPr lang="en-GB" smtClean="0"/>
              <a:pPr/>
              <a:t>‹n.›</a:t>
            </a:fld>
            <a:endParaRPr lang="en-GB"/>
          </a:p>
        </p:txBody>
      </p:sp>
    </p:spTree>
    <p:extLst>
      <p:ext uri="{BB962C8B-B14F-4D97-AF65-F5344CB8AC3E}">
        <p14:creationId xmlns:p14="http://schemas.microsoft.com/office/powerpoint/2010/main" val="3069736246"/>
      </p:ext>
    </p:extLst>
  </p:cSld>
  <p:clrMapOvr>
    <a:masterClrMapping/>
  </p:clrMapOvr>
  <p:hf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Five flowing columns">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7355A2E-0C24-4BF0-A392-C0768E5B90F4}"/>
              </a:ext>
            </a:extLst>
          </p:cNvPr>
          <p:cNvSpPr>
            <a:spLocks noGrp="1"/>
          </p:cNvSpPr>
          <p:nvPr>
            <p:ph idx="1" hasCustomPrompt="1"/>
          </p:nvPr>
        </p:nvSpPr>
        <p:spPr>
          <a:xfrm>
            <a:off x="359363" y="1006079"/>
            <a:ext cx="8424000" cy="3590925"/>
          </a:xfrm>
        </p:spPr>
        <p:txBody>
          <a:bodyPr numCol="5" spcCol="81000">
            <a:normAutofit/>
          </a:bodyPr>
          <a:lstStyle>
            <a:lvl1pPr>
              <a:lnSpc>
                <a:spcPct val="100000"/>
              </a:lnSpc>
              <a:spcBef>
                <a:spcPts val="150"/>
              </a:spcBef>
              <a:spcAft>
                <a:spcPts val="300"/>
              </a:spcAft>
              <a:defRPr lang="en-GB" sz="800" dirty="0"/>
            </a:lvl1pPr>
            <a:lvl2pPr marL="0" indent="0">
              <a:lnSpc>
                <a:spcPct val="100000"/>
              </a:lnSpc>
              <a:spcBef>
                <a:spcPts val="0"/>
              </a:spcBef>
              <a:spcAft>
                <a:spcPts val="300"/>
              </a:spcAft>
              <a:buNone/>
              <a:defRPr sz="800">
                <a:solidFill>
                  <a:schemeClr val="accent1"/>
                </a:solidFill>
              </a:defRPr>
            </a:lvl2pPr>
            <a:lvl3pPr marL="0" indent="0">
              <a:lnSpc>
                <a:spcPct val="100000"/>
              </a:lnSpc>
              <a:spcBef>
                <a:spcPts val="0"/>
              </a:spcBef>
              <a:spcAft>
                <a:spcPts val="300"/>
              </a:spcAft>
              <a:buNone/>
              <a:defRPr sz="800"/>
            </a:lvl3pPr>
            <a:lvl4pPr marL="132160" indent="-132160">
              <a:lnSpc>
                <a:spcPct val="100000"/>
              </a:lnSpc>
              <a:spcBef>
                <a:spcPts val="0"/>
              </a:spcBef>
              <a:spcAft>
                <a:spcPts val="300"/>
              </a:spcAft>
              <a:defRPr sz="800">
                <a:solidFill>
                  <a:schemeClr val="tx1"/>
                </a:solidFill>
              </a:defRPr>
            </a:lvl4pPr>
            <a:lvl5pPr marL="132160" indent="3572">
              <a:lnSpc>
                <a:spcPct val="100000"/>
              </a:lnSpc>
              <a:spcBef>
                <a:spcPts val="0"/>
              </a:spcBef>
              <a:spcAft>
                <a:spcPts val="300"/>
              </a:spcAft>
              <a:defRPr sz="800">
                <a:solidFill>
                  <a:schemeClr val="tx1"/>
                </a:solidFill>
              </a:defRPr>
            </a:lvl5pPr>
            <a:lvl6pPr marL="271463" indent="-135731">
              <a:lnSpc>
                <a:spcPct val="100000"/>
              </a:lnSpc>
              <a:spcBef>
                <a:spcPts val="0"/>
              </a:spcBef>
              <a:spcAft>
                <a:spcPts val="300"/>
              </a:spcAft>
              <a:defRPr lang="en-US" sz="800" kern="1200" dirty="0" smtClean="0">
                <a:solidFill>
                  <a:schemeClr val="tx1"/>
                </a:solidFill>
                <a:latin typeface="+mn-lt"/>
                <a:ea typeface="+mn-ea"/>
                <a:cs typeface="+mn-cs"/>
              </a:defRPr>
            </a:lvl6pPr>
            <a:lvl7pPr marL="271463" indent="0">
              <a:lnSpc>
                <a:spcPct val="100000"/>
              </a:lnSpc>
              <a:spcBef>
                <a:spcPts val="0"/>
              </a:spcBef>
              <a:spcAft>
                <a:spcPts val="300"/>
              </a:spcAft>
              <a:defRPr lang="en-US" sz="800" kern="1200" dirty="0" smtClean="0">
                <a:solidFill>
                  <a:schemeClr val="tx1"/>
                </a:solidFill>
                <a:latin typeface="+mn-lt"/>
                <a:ea typeface="+mn-ea"/>
                <a:cs typeface="+mn-cs"/>
              </a:defRPr>
            </a:lvl7pPr>
            <a:lvl8pPr marL="271463" indent="0">
              <a:lnSpc>
                <a:spcPct val="100000"/>
              </a:lnSpc>
              <a:spcBef>
                <a:spcPts val="0"/>
              </a:spcBef>
              <a:spcAft>
                <a:spcPts val="300"/>
              </a:spcAft>
              <a:buNone/>
              <a:defRPr lang="en-US" sz="800" kern="1200" dirty="0" smtClean="0">
                <a:solidFill>
                  <a:schemeClr val="tx1"/>
                </a:solidFill>
                <a:latin typeface="+mn-lt"/>
                <a:ea typeface="+mn-ea"/>
                <a:cs typeface="+mn-cs"/>
              </a:defRPr>
            </a:lvl8pPr>
            <a:lvl9pPr marL="271463" indent="0">
              <a:lnSpc>
                <a:spcPct val="100000"/>
              </a:lnSpc>
              <a:spcBef>
                <a:spcPts val="0"/>
              </a:spcBef>
              <a:spcAft>
                <a:spcPts val="300"/>
              </a:spcAft>
              <a:buNone/>
              <a:defRPr lang="en-GB" sz="800" kern="1200" dirty="0">
                <a:solidFill>
                  <a:schemeClr val="tx1"/>
                </a:solidFill>
                <a:latin typeface="+mn-lt"/>
                <a:ea typeface="+mn-ea"/>
                <a:cs typeface="+mn-cs"/>
              </a:defRPr>
            </a:lvl9pPr>
          </a:lstStyle>
          <a:p>
            <a:pPr lvl="0"/>
            <a:r>
              <a:rPr lang="en-GB" dirty="0"/>
              <a:t>Level 1 text used as Heading 1</a:t>
            </a:r>
          </a:p>
          <a:p>
            <a:pPr lvl="1"/>
            <a:r>
              <a:rPr lang="en-GB" dirty="0"/>
              <a:t>Level 2 text used as Heading 2</a:t>
            </a:r>
          </a:p>
          <a:p>
            <a:pPr lvl="2"/>
            <a:r>
              <a:rPr lang="en-GB" dirty="0"/>
              <a:t>Level 3 Regular text</a:t>
            </a:r>
          </a:p>
          <a:p>
            <a:pPr lvl="3"/>
            <a:r>
              <a:rPr lang="en-GB" dirty="0"/>
              <a:t>Level 4 Bullet 1</a:t>
            </a:r>
          </a:p>
          <a:p>
            <a:pPr lvl="4"/>
            <a:r>
              <a:rPr lang="en-GB" dirty="0"/>
              <a:t>Level 5 Bullet 2</a:t>
            </a:r>
          </a:p>
          <a:p>
            <a:pPr lvl="5"/>
            <a:r>
              <a:rPr lang="en-GB" dirty="0"/>
              <a:t>Level 6 Small Heading 1</a:t>
            </a:r>
          </a:p>
          <a:p>
            <a:pPr lvl="6"/>
            <a:r>
              <a:rPr lang="en-GB" dirty="0"/>
              <a:t>Lever 7 Small heading 2</a:t>
            </a:r>
          </a:p>
          <a:p>
            <a:pPr lvl="7"/>
            <a:r>
              <a:rPr lang="en-GB" dirty="0"/>
              <a:t>Level 8 Small text </a:t>
            </a:r>
          </a:p>
          <a:p>
            <a:pPr lvl="8"/>
            <a:r>
              <a:rPr lang="en-GB" dirty="0"/>
              <a:t>Level 9 Small bullet</a:t>
            </a:r>
          </a:p>
        </p:txBody>
      </p:sp>
      <p:sp>
        <p:nvSpPr>
          <p:cNvPr id="6" name="Slide Number Placeholder 5">
            <a:extLst>
              <a:ext uri="{FF2B5EF4-FFF2-40B4-BE49-F238E27FC236}">
                <a16:creationId xmlns="" xmlns:a16="http://schemas.microsoft.com/office/drawing/2014/main" id="{FC845F55-9628-45C8-A772-2C98236649B5}"/>
              </a:ext>
            </a:extLst>
          </p:cNvPr>
          <p:cNvSpPr>
            <a:spLocks noGrp="1"/>
          </p:cNvSpPr>
          <p:nvPr>
            <p:ph type="sldNum" sz="quarter" idx="12"/>
          </p:nvPr>
        </p:nvSpPr>
        <p:spPr/>
        <p:txBody>
          <a:bodyPr/>
          <a:lstStyle/>
          <a:p>
            <a:fld id="{7DAB47CC-2047-4FFE-9F3B-6C9AB62C3816}" type="slidenum">
              <a:rPr lang="en-GB" smtClean="0"/>
              <a:pPr/>
              <a:t>‹n.›</a:t>
            </a:fld>
            <a:endParaRPr lang="en-GB"/>
          </a:p>
        </p:txBody>
      </p:sp>
      <p:sp>
        <p:nvSpPr>
          <p:cNvPr id="14" name="Text Placeholder 13"/>
          <p:cNvSpPr>
            <a:spLocks noGrp="1"/>
          </p:cNvSpPr>
          <p:nvPr>
            <p:ph type="body" sz="quarter" idx="13" hasCustomPrompt="1"/>
          </p:nvPr>
        </p:nvSpPr>
        <p:spPr>
          <a:xfrm>
            <a:off x="360363" y="573881"/>
            <a:ext cx="8424000" cy="216000"/>
          </a:xfrm>
        </p:spPr>
        <p:txBody>
          <a:bodyPr>
            <a:noAutofit/>
          </a:bodyPr>
          <a:lstStyle>
            <a:lvl1pPr marL="0" indent="0" algn="l">
              <a:lnSpc>
                <a:spcPct val="100000"/>
              </a:lnSpc>
              <a:spcBef>
                <a:spcPts val="0"/>
              </a:spcBef>
              <a:buNone/>
              <a:defRPr sz="1500" b="1" cap="all" baseline="0"/>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360364" y="338009"/>
            <a:ext cx="8424000" cy="216000"/>
          </a:xfrm>
        </p:spPr>
        <p:txBody>
          <a:bodyPr/>
          <a:lstStyle>
            <a:lvl1pPr>
              <a:defRPr>
                <a:solidFill>
                  <a:schemeClr val="accent3"/>
                </a:solidFill>
              </a:defRPr>
            </a:lvl1pPr>
          </a:lstStyle>
          <a:p>
            <a:r>
              <a:rPr lang="en-US" dirty="0"/>
              <a:t>Click to add title</a:t>
            </a:r>
            <a:endParaRPr lang="en-GB" dirty="0"/>
          </a:p>
        </p:txBody>
      </p:sp>
    </p:spTree>
    <p:extLst>
      <p:ext uri="{BB962C8B-B14F-4D97-AF65-F5344CB8AC3E}">
        <p14:creationId xmlns:p14="http://schemas.microsoft.com/office/powerpoint/2010/main" val="3243501987"/>
      </p:ext>
    </p:extLst>
  </p:cSld>
  <p:clrMapOvr>
    <a:masterClrMapping/>
  </p:clrMapOvr>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a:extLst>
              <a:ext uri="{FF2B5EF4-FFF2-40B4-BE49-F238E27FC236}">
                <a16:creationId xmlns="" xmlns:a16="http://schemas.microsoft.com/office/drawing/2014/main" id="{FC845F55-9628-45C8-A772-2C98236649B5}"/>
              </a:ext>
            </a:extLst>
          </p:cNvPr>
          <p:cNvSpPr>
            <a:spLocks noGrp="1"/>
          </p:cNvSpPr>
          <p:nvPr>
            <p:ph type="sldNum" sz="quarter" idx="12"/>
          </p:nvPr>
        </p:nvSpPr>
        <p:spPr/>
        <p:txBody>
          <a:bodyPr/>
          <a:lstStyle/>
          <a:p>
            <a:fld id="{7DAB47CC-2047-4FFE-9F3B-6C9AB62C3816}" type="slidenum">
              <a:rPr lang="en-GB" smtClean="0"/>
              <a:pPr/>
              <a:t>‹n.›</a:t>
            </a:fld>
            <a:endParaRPr lang="en-GB"/>
          </a:p>
        </p:txBody>
      </p:sp>
      <p:sp>
        <p:nvSpPr>
          <p:cNvPr id="14" name="Text Placeholder 13"/>
          <p:cNvSpPr>
            <a:spLocks noGrp="1"/>
          </p:cNvSpPr>
          <p:nvPr>
            <p:ph type="body" sz="quarter" idx="13" hasCustomPrompt="1"/>
          </p:nvPr>
        </p:nvSpPr>
        <p:spPr>
          <a:xfrm>
            <a:off x="360363" y="573881"/>
            <a:ext cx="8424000" cy="216000"/>
          </a:xfrm>
        </p:spPr>
        <p:txBody>
          <a:bodyPr>
            <a:noAutofit/>
          </a:bodyPr>
          <a:lstStyle>
            <a:lvl1pPr marL="0" indent="0" algn="l">
              <a:lnSpc>
                <a:spcPct val="100000"/>
              </a:lnSpc>
              <a:spcBef>
                <a:spcPts val="0"/>
              </a:spcBef>
              <a:buNone/>
              <a:defRPr sz="1500" b="1" cap="all" baseline="0"/>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360364" y="338009"/>
            <a:ext cx="8424000" cy="216000"/>
          </a:xfrm>
        </p:spPr>
        <p:txBody>
          <a:bodyPr/>
          <a:lstStyle>
            <a:lvl1pPr>
              <a:defRPr>
                <a:solidFill>
                  <a:schemeClr val="accent3"/>
                </a:solidFill>
              </a:defRPr>
            </a:lvl1pPr>
          </a:lstStyle>
          <a:p>
            <a:r>
              <a:rPr lang="en-US" dirty="0"/>
              <a:t>Click to add title</a:t>
            </a:r>
            <a:endParaRPr lang="en-GB" dirty="0"/>
          </a:p>
        </p:txBody>
      </p:sp>
    </p:spTree>
    <p:extLst>
      <p:ext uri="{BB962C8B-B14F-4D97-AF65-F5344CB8AC3E}">
        <p14:creationId xmlns:p14="http://schemas.microsoft.com/office/powerpoint/2010/main" val="3513709870"/>
      </p:ext>
    </p:extLst>
  </p:cSld>
  <p:clrMapOvr>
    <a:masterClrMapping/>
  </p:clrMapOvr>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 xmlns:a16="http://schemas.microsoft.com/office/drawing/2014/main" id="{FC845F55-9628-45C8-A772-2C98236649B5}"/>
              </a:ext>
            </a:extLst>
          </p:cNvPr>
          <p:cNvSpPr>
            <a:spLocks noGrp="1"/>
          </p:cNvSpPr>
          <p:nvPr>
            <p:ph type="sldNum" sz="quarter" idx="12"/>
          </p:nvPr>
        </p:nvSpPr>
        <p:spPr/>
        <p:txBody>
          <a:bodyPr/>
          <a:lstStyle/>
          <a:p>
            <a:fld id="{7DAB47CC-2047-4FFE-9F3B-6C9AB62C3816}" type="slidenum">
              <a:rPr lang="en-GB" smtClean="0"/>
              <a:pPr/>
              <a:t>‹n.›</a:t>
            </a:fld>
            <a:endParaRPr lang="en-GB"/>
          </a:p>
        </p:txBody>
      </p:sp>
    </p:spTree>
    <p:extLst>
      <p:ext uri="{BB962C8B-B14F-4D97-AF65-F5344CB8AC3E}">
        <p14:creationId xmlns:p14="http://schemas.microsoft.com/office/powerpoint/2010/main" val="117708532"/>
      </p:ext>
    </p:extLst>
  </p:cSld>
  <p:clrMapOvr>
    <a:masterClrMapping/>
  </p:clrMapOvr>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Closing and disclaimer">
    <p:bg>
      <p:bgPr>
        <a:solidFill>
          <a:schemeClr val="accent3"/>
        </a:solidFill>
        <a:effectLst/>
      </p:bgPr>
    </p:bg>
    <p:spTree>
      <p:nvGrpSpPr>
        <p:cNvPr id="1" name=""/>
        <p:cNvGrpSpPr/>
        <p:nvPr/>
      </p:nvGrpSpPr>
      <p:grpSpPr>
        <a:xfrm>
          <a:off x="0" y="0"/>
          <a:ext cx="0" cy="0"/>
          <a:chOff x="0" y="0"/>
          <a:chExt cx="0" cy="0"/>
        </a:xfrm>
      </p:grpSpPr>
      <p:sp>
        <p:nvSpPr>
          <p:cNvPr id="14" name="Text Placeholder 13"/>
          <p:cNvSpPr>
            <a:spLocks noGrp="1"/>
          </p:cNvSpPr>
          <p:nvPr>
            <p:ph type="body" sz="quarter" idx="13" hasCustomPrompt="1"/>
          </p:nvPr>
        </p:nvSpPr>
        <p:spPr>
          <a:xfrm>
            <a:off x="359569" y="573881"/>
            <a:ext cx="8424000" cy="216000"/>
          </a:xfrm>
        </p:spPr>
        <p:txBody>
          <a:bodyPr>
            <a:noAutofit/>
          </a:bodyPr>
          <a:lstStyle>
            <a:lvl1pPr marL="0" indent="0" algn="l">
              <a:lnSpc>
                <a:spcPct val="100000"/>
              </a:lnSpc>
              <a:spcBef>
                <a:spcPts val="0"/>
              </a:spcBef>
              <a:buNone/>
              <a:defRPr sz="1500" b="1" cap="all" baseline="0">
                <a:solidFill>
                  <a:schemeClr val="bg1"/>
                </a:solidFill>
              </a:defRPr>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360364" y="338009"/>
            <a:ext cx="8424000" cy="216000"/>
          </a:xfrm>
        </p:spPr>
        <p:txBody>
          <a:bodyPr/>
          <a:lstStyle>
            <a:lvl1pPr>
              <a:defRPr>
                <a:solidFill>
                  <a:schemeClr val="bg1"/>
                </a:solidFill>
              </a:defRPr>
            </a:lvl1pPr>
          </a:lstStyle>
          <a:p>
            <a:r>
              <a:rPr lang="en-US" dirty="0"/>
              <a:t>Click to add title</a:t>
            </a:r>
            <a:endParaRPr lang="en-GB" dirty="0"/>
          </a:p>
        </p:txBody>
      </p:sp>
      <p:cxnSp>
        <p:nvCxnSpPr>
          <p:cNvPr id="7" name="Straight Connector 6"/>
          <p:cNvCxnSpPr/>
          <p:nvPr userDrawn="1"/>
        </p:nvCxnSpPr>
        <p:spPr>
          <a:xfrm>
            <a:off x="359569" y="4725000"/>
            <a:ext cx="842486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Content Placeholder 4"/>
          <p:cNvSpPr>
            <a:spLocks noGrp="1"/>
          </p:cNvSpPr>
          <p:nvPr>
            <p:ph sz="quarter" idx="14"/>
          </p:nvPr>
        </p:nvSpPr>
        <p:spPr>
          <a:xfrm>
            <a:off x="360363" y="3795713"/>
            <a:ext cx="8424862" cy="801687"/>
          </a:xfrm>
        </p:spPr>
        <p:txBody>
          <a:bodyPr/>
          <a:lstStyle>
            <a:lvl1pPr indent="0">
              <a:spcAft>
                <a:spcPts val="400"/>
              </a:spcAft>
              <a:defRPr sz="800" cap="none" baseline="0">
                <a:solidFill>
                  <a:schemeClr val="bg1"/>
                </a:solidFill>
              </a:defRPr>
            </a:lvl1pPr>
            <a:lvl2pPr indent="0">
              <a:spcAft>
                <a:spcPts val="400"/>
              </a:spcAft>
              <a:defRPr sz="800" cap="none" baseline="0">
                <a:solidFill>
                  <a:schemeClr val="bg1"/>
                </a:solidFill>
              </a:defRPr>
            </a:lvl2pPr>
            <a:lvl3pPr indent="0">
              <a:spcAft>
                <a:spcPts val="400"/>
              </a:spcAft>
              <a:defRPr lang="en-GB" sz="800" kern="1200" cap="none" baseline="0" dirty="0">
                <a:solidFill>
                  <a:schemeClr val="bg1"/>
                </a:solidFill>
                <a:latin typeface="+mn-lt"/>
                <a:ea typeface="+mn-ea"/>
                <a:cs typeface="+mn-cs"/>
              </a:defRPr>
            </a:lvl3pPr>
            <a:lvl4pPr indent="0">
              <a:spcAft>
                <a:spcPts val="400"/>
              </a:spcAft>
              <a:buNone/>
              <a:defRPr lang="en-US" sz="800" kern="1200" cap="none" baseline="0" dirty="0" smtClean="0">
                <a:solidFill>
                  <a:schemeClr val="bg1"/>
                </a:solidFill>
                <a:latin typeface="+mn-lt"/>
                <a:ea typeface="+mn-ea"/>
                <a:cs typeface="+mn-cs"/>
              </a:defRPr>
            </a:lvl4pPr>
            <a:lvl5pPr indent="0">
              <a:spcAft>
                <a:spcPts val="400"/>
              </a:spcAft>
              <a:buNone/>
              <a:defRPr lang="en-US" sz="800" kern="1200" cap="none" baseline="0" dirty="0" smtClean="0">
                <a:solidFill>
                  <a:schemeClr val="bg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31720526"/>
      </p:ext>
    </p:extLst>
  </p:cSld>
  <p:clrMapOvr>
    <a:masterClrMapping/>
  </p:clrMapOvr>
  <p:hf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Closing with disclaimer text">
    <p:bg>
      <p:bgPr>
        <a:solidFill>
          <a:schemeClr val="accent3"/>
        </a:solidFill>
        <a:effectLst/>
      </p:bgPr>
    </p:bg>
    <p:spTree>
      <p:nvGrpSpPr>
        <p:cNvPr id="1" name=""/>
        <p:cNvGrpSpPr/>
        <p:nvPr/>
      </p:nvGrpSpPr>
      <p:grpSpPr>
        <a:xfrm>
          <a:off x="0" y="0"/>
          <a:ext cx="0" cy="0"/>
          <a:chOff x="0" y="0"/>
          <a:chExt cx="0" cy="0"/>
        </a:xfrm>
      </p:grpSpPr>
      <p:sp>
        <p:nvSpPr>
          <p:cNvPr id="14" name="Text Placeholder 13"/>
          <p:cNvSpPr>
            <a:spLocks noGrp="1"/>
          </p:cNvSpPr>
          <p:nvPr>
            <p:ph type="body" sz="quarter" idx="13" hasCustomPrompt="1"/>
          </p:nvPr>
        </p:nvSpPr>
        <p:spPr>
          <a:xfrm>
            <a:off x="359569" y="573881"/>
            <a:ext cx="8424000" cy="216000"/>
          </a:xfrm>
        </p:spPr>
        <p:txBody>
          <a:bodyPr>
            <a:noAutofit/>
          </a:bodyPr>
          <a:lstStyle>
            <a:lvl1pPr marL="0" indent="0" algn="l">
              <a:lnSpc>
                <a:spcPct val="100000"/>
              </a:lnSpc>
              <a:spcBef>
                <a:spcPts val="0"/>
              </a:spcBef>
              <a:buNone/>
              <a:defRPr sz="1500" b="1" cap="all" baseline="0">
                <a:solidFill>
                  <a:schemeClr val="bg1"/>
                </a:solidFill>
              </a:defRPr>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360364" y="338009"/>
            <a:ext cx="8424000" cy="216000"/>
          </a:xfrm>
        </p:spPr>
        <p:txBody>
          <a:bodyPr/>
          <a:lstStyle>
            <a:lvl1pPr>
              <a:defRPr>
                <a:solidFill>
                  <a:schemeClr val="bg1"/>
                </a:solidFill>
              </a:defRPr>
            </a:lvl1pPr>
          </a:lstStyle>
          <a:p>
            <a:r>
              <a:rPr lang="en-US" dirty="0"/>
              <a:t>Click to add title</a:t>
            </a:r>
            <a:endParaRPr lang="en-GB" dirty="0"/>
          </a:p>
        </p:txBody>
      </p:sp>
      <p:cxnSp>
        <p:nvCxnSpPr>
          <p:cNvPr id="7" name="Straight Connector 6"/>
          <p:cNvCxnSpPr/>
          <p:nvPr userDrawn="1"/>
        </p:nvCxnSpPr>
        <p:spPr>
          <a:xfrm>
            <a:off x="359569" y="4725000"/>
            <a:ext cx="842486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4" hasCustomPrompt="1"/>
          </p:nvPr>
        </p:nvSpPr>
        <p:spPr>
          <a:xfrm>
            <a:off x="358775" y="1296000"/>
            <a:ext cx="8496000" cy="1995830"/>
          </a:xfrm>
        </p:spPr>
        <p:txBody>
          <a:bodyPr/>
          <a:lstStyle>
            <a:lvl1pPr>
              <a:defRPr sz="16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enter thank you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isclaimerTextBox"/>
          <p:cNvSpPr/>
          <p:nvPr userDrawn="1"/>
        </p:nvSpPr>
        <p:spPr>
          <a:xfrm>
            <a:off x="359568" y="3428896"/>
            <a:ext cx="8424863" cy="16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b" anchorCtr="0"/>
          <a:lstStyle/>
          <a:p>
            <a:pPr>
              <a:spcAft>
                <a:spcPts val="400"/>
              </a:spcAft>
            </a:pPr>
            <a:r>
              <a:rPr lang="en-GB" sz="800" smtClean="0"/>
              <a:t>©2018 Holman Fenwick Willan LLP. All rights reserved</a:t>
            </a:r>
          </a:p>
          <a:p>
            <a:pPr>
              <a:spcAft>
                <a:spcPts val="400"/>
              </a:spcAft>
            </a:pPr>
            <a:r>
              <a:rPr lang="en-GB" sz="800" smtClean="0"/>
              <a:t>Whilst every care has been taken to ensure the accuracy of this information </a:t>
            </a:r>
            <a:br>
              <a:rPr lang="en-GB" sz="800" smtClean="0"/>
            </a:br>
            <a:r>
              <a:rPr lang="en-GB" sz="800" smtClean="0"/>
              <a:t>at the time of publication, the information is intended as guidance only.</a:t>
            </a:r>
          </a:p>
          <a:p>
            <a:pPr>
              <a:spcAft>
                <a:spcPts val="1000"/>
              </a:spcAft>
            </a:pPr>
            <a:r>
              <a:rPr lang="en-GB" sz="800" smtClean="0"/>
              <a:t>It should not be considered as legal advice.</a:t>
            </a:r>
          </a:p>
          <a:p>
            <a:pPr>
              <a:spcAft>
                <a:spcPts val="400"/>
              </a:spcAft>
            </a:pPr>
            <a:r>
              <a:rPr lang="en-GB" sz="800" smtClean="0"/>
              <a:t>Americas     |     Europe     |     Middle East     |     Asia Pacific</a:t>
            </a:r>
            <a:br>
              <a:rPr lang="en-GB" sz="800" smtClean="0"/>
            </a:br>
            <a:r>
              <a:rPr lang="en-GB" sz="800" smtClean="0"/>
              <a:t> </a:t>
            </a:r>
            <a:endParaRPr lang="en-GB" sz="800" dirty="0"/>
          </a:p>
        </p:txBody>
      </p:sp>
    </p:spTree>
    <p:extLst>
      <p:ext uri="{BB962C8B-B14F-4D97-AF65-F5344CB8AC3E}">
        <p14:creationId xmlns:p14="http://schemas.microsoft.com/office/powerpoint/2010/main" val="2037765764"/>
      </p:ext>
    </p:extLst>
  </p:cSld>
  <p:clrMapOvr>
    <a:masterClrMapping/>
  </p:clrMapOvr>
  <p:hf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CEE6F3-4062-4264-BCED-24F96BE05163}"/>
              </a:ext>
            </a:extLst>
          </p:cNvPr>
          <p:cNvSpPr>
            <a:spLocks noGrp="1"/>
          </p:cNvSpPr>
          <p:nvPr>
            <p:ph type="ctrTitle"/>
          </p:nvPr>
        </p:nvSpPr>
        <p:spPr>
          <a:xfrm>
            <a:off x="351001" y="1695509"/>
            <a:ext cx="3989612" cy="861884"/>
          </a:xfrm>
        </p:spPr>
        <p:txBody>
          <a:bodyPr anchor="t" anchorCtr="0"/>
          <a:lstStyle>
            <a:lvl1pPr algn="l">
              <a:defRPr sz="3000" b="1">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 xmlns:a16="http://schemas.microsoft.com/office/drawing/2014/main" id="{BC8456A4-DB87-47C6-8DA2-7148FB876843}"/>
              </a:ext>
            </a:extLst>
          </p:cNvPr>
          <p:cNvSpPr>
            <a:spLocks noGrp="1"/>
          </p:cNvSpPr>
          <p:nvPr>
            <p:ph type="subTitle" idx="1"/>
          </p:nvPr>
        </p:nvSpPr>
        <p:spPr>
          <a:xfrm>
            <a:off x="351001" y="2581726"/>
            <a:ext cx="3989612" cy="1241822"/>
          </a:xfrm>
        </p:spPr>
        <p:txBody>
          <a:bodyPr/>
          <a:lstStyle>
            <a:lvl1pPr marL="0" indent="0" algn="l">
              <a:buNone/>
              <a:defRPr sz="1500" b="1">
                <a:solidFill>
                  <a:schemeClr val="bg1"/>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9569" y="324117"/>
            <a:ext cx="901795" cy="546444"/>
          </a:xfrm>
          <a:prstGeom prst="rect">
            <a:avLst/>
          </a:prstGeom>
        </p:spPr>
      </p:pic>
      <p:sp>
        <p:nvSpPr>
          <p:cNvPr id="16" name="SectorBox"/>
          <p:cNvSpPr txBox="1"/>
          <p:nvPr userDrawn="1"/>
        </p:nvSpPr>
        <p:spPr>
          <a:xfrm>
            <a:off x="350999" y="1242000"/>
            <a:ext cx="3989613" cy="300083"/>
          </a:xfrm>
          <a:prstGeom prst="rect">
            <a:avLst/>
          </a:prstGeom>
          <a:noFill/>
        </p:spPr>
        <p:txBody>
          <a:bodyPr wrap="square" lIns="0" tIns="0" rIns="0" bIns="0" rtlCol="0">
            <a:noAutofit/>
          </a:bodyPr>
          <a:lstStyle/>
          <a:p>
            <a:r>
              <a:rPr lang="en-GB" sz="1500" b="1" cap="all" baseline="0" smtClean="0">
                <a:solidFill>
                  <a:schemeClr val="bg1"/>
                </a:solidFill>
              </a:rPr>
              <a:t>Insurance and reinsurance</a:t>
            </a:r>
            <a:endParaRPr lang="en-GB" sz="1500" b="1" cap="all" baseline="0" dirty="0">
              <a:solidFill>
                <a:schemeClr val="bg1"/>
              </a:solidFill>
            </a:endParaRPr>
          </a:p>
        </p:txBody>
      </p:sp>
    </p:spTree>
    <p:extLst>
      <p:ext uri="{BB962C8B-B14F-4D97-AF65-F5344CB8AC3E}">
        <p14:creationId xmlns:p14="http://schemas.microsoft.com/office/powerpoint/2010/main" val="3337004514"/>
      </p:ext>
    </p:extLst>
  </p:cSld>
  <p:clrMapOvr>
    <a:masterClrMapping/>
  </p:clrMapOvr>
  <p:hf hdr="0" dt="0"/>
  <p:extLst mod="1">
    <p:ext uri="{DCECCB84-F9BA-43D5-87BE-67443E8EF086}">
      <p15:sldGuideLst xmlns="" xmlns:p15="http://schemas.microsoft.com/office/powerpoint/2012/main">
        <p15:guide id="1" orient="horz" pos="3861" userDrawn="1">
          <p15:clr>
            <a:srgbClr val="FBAE40"/>
          </p15:clr>
        </p15:guide>
        <p15:guide id="2" pos="302" userDrawn="1">
          <p15:clr>
            <a:srgbClr val="FBAE40"/>
          </p15:clr>
        </p15:guide>
        <p15:guide id="3" pos="7378" userDrawn="1">
          <p15:clr>
            <a:srgbClr val="FBAE40"/>
          </p15:clr>
        </p15:guide>
        <p15:guide id="4" orient="horz" pos="845" userDrawn="1">
          <p15:clr>
            <a:srgbClr val="FBAE40"/>
          </p15:clr>
        </p15:guide>
        <p15:guide id="5" orient="horz" pos="300" userDrawn="1">
          <p15:clr>
            <a:srgbClr val="FBAE40"/>
          </p15:clr>
        </p15:guide>
        <p15:guide id="6" orient="horz" pos="482" userDrawn="1">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title" preserve="1">
  <p:cSld name="Title Slide - Orang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CEE6F3-4062-4264-BCED-24F96BE05163}"/>
              </a:ext>
            </a:extLst>
          </p:cNvPr>
          <p:cNvSpPr>
            <a:spLocks noGrp="1"/>
          </p:cNvSpPr>
          <p:nvPr>
            <p:ph type="ctrTitle"/>
          </p:nvPr>
        </p:nvSpPr>
        <p:spPr>
          <a:xfrm>
            <a:off x="351001" y="1695509"/>
            <a:ext cx="3989612" cy="861884"/>
          </a:xfrm>
        </p:spPr>
        <p:txBody>
          <a:bodyPr anchor="t" anchorCtr="0"/>
          <a:lstStyle>
            <a:lvl1pPr algn="l">
              <a:defRPr sz="3000" b="1">
                <a:solidFill>
                  <a:schemeClr val="accent2"/>
                </a:solidFill>
              </a:defRPr>
            </a:lvl1pPr>
          </a:lstStyle>
          <a:p>
            <a:r>
              <a:rPr lang="en-US" dirty="0"/>
              <a:t>Click to edit Master title style</a:t>
            </a:r>
            <a:endParaRPr lang="en-GB" dirty="0"/>
          </a:p>
        </p:txBody>
      </p:sp>
      <p:sp>
        <p:nvSpPr>
          <p:cNvPr id="3" name="Subtitle 2">
            <a:extLst>
              <a:ext uri="{FF2B5EF4-FFF2-40B4-BE49-F238E27FC236}">
                <a16:creationId xmlns="" xmlns:a16="http://schemas.microsoft.com/office/drawing/2014/main" id="{BC8456A4-DB87-47C6-8DA2-7148FB876843}"/>
              </a:ext>
            </a:extLst>
          </p:cNvPr>
          <p:cNvSpPr>
            <a:spLocks noGrp="1"/>
          </p:cNvSpPr>
          <p:nvPr>
            <p:ph type="subTitle" idx="1"/>
          </p:nvPr>
        </p:nvSpPr>
        <p:spPr>
          <a:xfrm>
            <a:off x="351001" y="2581726"/>
            <a:ext cx="3989612" cy="1241822"/>
          </a:xfrm>
        </p:spPr>
        <p:txBody>
          <a:bodyPr/>
          <a:lstStyle>
            <a:lvl1pPr marL="0" indent="0" algn="l">
              <a:buNone/>
              <a:defRPr sz="1500" b="1">
                <a:solidFill>
                  <a:schemeClr val="accent2"/>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14" name="HFW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569" y="324117"/>
            <a:ext cx="901795" cy="546444"/>
          </a:xfrm>
          <a:prstGeom prst="rect">
            <a:avLst/>
          </a:prstGeom>
        </p:spPr>
      </p:pic>
      <p:sp>
        <p:nvSpPr>
          <p:cNvPr id="16" name="SectorBox"/>
          <p:cNvSpPr txBox="1"/>
          <p:nvPr userDrawn="1"/>
        </p:nvSpPr>
        <p:spPr>
          <a:xfrm>
            <a:off x="350998" y="1242000"/>
            <a:ext cx="3989613" cy="300083"/>
          </a:xfrm>
          <a:prstGeom prst="rect">
            <a:avLst/>
          </a:prstGeom>
          <a:noFill/>
        </p:spPr>
        <p:txBody>
          <a:bodyPr wrap="square" lIns="0" tIns="0" rIns="0" bIns="0" rtlCol="0">
            <a:noAutofit/>
          </a:bodyPr>
          <a:lstStyle/>
          <a:p>
            <a:r>
              <a:rPr lang="en-GB" sz="1500" b="1" cap="all" baseline="0" smtClean="0">
                <a:solidFill>
                  <a:schemeClr val="accent2"/>
                </a:solidFill>
              </a:rPr>
              <a:t>Insurance and reinsurance</a:t>
            </a:r>
            <a:endParaRPr lang="en-GB" sz="1500" b="1" cap="all" baseline="0" dirty="0">
              <a:solidFill>
                <a:schemeClr val="accent2"/>
              </a:solidFill>
            </a:endParaRPr>
          </a:p>
        </p:txBody>
      </p:sp>
      <p:pic>
        <p:nvPicPr>
          <p:cNvPr id="8" name="Picture 7" descr="HFW_Standard_RGB_Orange.jpg"/>
          <p:cNvPicPr>
            <a:picLocks noChangeAspect="1"/>
          </p:cNvPicPr>
          <p:nvPr userDrawn="1"/>
        </p:nvPicPr>
        <p:blipFill>
          <a:blip r:embed="rId3" cstate="print"/>
          <a:stretch>
            <a:fillRect/>
          </a:stretch>
        </p:blipFill>
        <p:spPr>
          <a:xfrm>
            <a:off x="359533" y="324000"/>
            <a:ext cx="895118" cy="545400"/>
          </a:xfrm>
          <a:prstGeom prst="rect">
            <a:avLst/>
          </a:prstGeom>
        </p:spPr>
      </p:pic>
    </p:spTree>
    <p:extLst>
      <p:ext uri="{BB962C8B-B14F-4D97-AF65-F5344CB8AC3E}">
        <p14:creationId xmlns:p14="http://schemas.microsoft.com/office/powerpoint/2010/main" val="2370622358"/>
      </p:ext>
    </p:extLst>
  </p:cSld>
  <p:clrMapOvr>
    <a:masterClrMapping/>
  </p:clrMapOvr>
  <p:hf hdr="0" dt="0"/>
  <p:extLst mod="1">
    <p:ext uri="{DCECCB84-F9BA-43D5-87BE-67443E8EF086}">
      <p15:sldGuideLst xmlns="" xmlns:p15="http://schemas.microsoft.com/office/powerpoint/2012/main">
        <p15:guide id="1" orient="horz" pos="3861" userDrawn="1">
          <p15:clr>
            <a:srgbClr val="FBAE40"/>
          </p15:clr>
        </p15:guide>
        <p15:guide id="2" pos="302" userDrawn="1">
          <p15:clr>
            <a:srgbClr val="FBAE40"/>
          </p15:clr>
        </p15:guide>
        <p15:guide id="3" pos="7378" userDrawn="1">
          <p15:clr>
            <a:srgbClr val="FBAE40"/>
          </p15:clr>
        </p15:guide>
        <p15:guide id="4" orient="horz" pos="845" userDrawn="1">
          <p15:clr>
            <a:srgbClr val="FBAE40"/>
          </p15:clr>
        </p15:guide>
        <p15:guide id="5" orient="horz" pos="300" userDrawn="1">
          <p15:clr>
            <a:srgbClr val="FBAE40"/>
          </p15:clr>
        </p15:guide>
        <p15:guide id="6" orient="horz" pos="482" userDrawn="1">
          <p15:clr>
            <a:srgbClr val="FBAE4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title" preserve="1">
  <p:cSld name="Title Slide - Dark blu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CEE6F3-4062-4264-BCED-24F96BE05163}"/>
              </a:ext>
            </a:extLst>
          </p:cNvPr>
          <p:cNvSpPr>
            <a:spLocks noGrp="1"/>
          </p:cNvSpPr>
          <p:nvPr>
            <p:ph type="ctrTitle"/>
          </p:nvPr>
        </p:nvSpPr>
        <p:spPr>
          <a:xfrm>
            <a:off x="351001" y="1695509"/>
            <a:ext cx="3989612" cy="861884"/>
          </a:xfrm>
        </p:spPr>
        <p:txBody>
          <a:bodyPr anchor="t" anchorCtr="0"/>
          <a:lstStyle>
            <a:lvl1pPr algn="l">
              <a:defRPr sz="3000" b="1">
                <a:solidFill>
                  <a:schemeClr val="tx2"/>
                </a:solidFill>
              </a:defRPr>
            </a:lvl1pPr>
          </a:lstStyle>
          <a:p>
            <a:r>
              <a:rPr lang="en-US" dirty="0"/>
              <a:t>Click to edit Master title style</a:t>
            </a:r>
            <a:endParaRPr lang="en-GB" dirty="0"/>
          </a:p>
        </p:txBody>
      </p:sp>
      <p:sp>
        <p:nvSpPr>
          <p:cNvPr id="3" name="Subtitle 2">
            <a:extLst>
              <a:ext uri="{FF2B5EF4-FFF2-40B4-BE49-F238E27FC236}">
                <a16:creationId xmlns="" xmlns:a16="http://schemas.microsoft.com/office/drawing/2014/main" id="{BC8456A4-DB87-47C6-8DA2-7148FB876843}"/>
              </a:ext>
            </a:extLst>
          </p:cNvPr>
          <p:cNvSpPr>
            <a:spLocks noGrp="1"/>
          </p:cNvSpPr>
          <p:nvPr>
            <p:ph type="subTitle" idx="1"/>
          </p:nvPr>
        </p:nvSpPr>
        <p:spPr>
          <a:xfrm>
            <a:off x="351001" y="2581726"/>
            <a:ext cx="3989612" cy="1241822"/>
          </a:xfrm>
        </p:spPr>
        <p:txBody>
          <a:bodyPr/>
          <a:lstStyle>
            <a:lvl1pPr marL="0" indent="0" algn="l">
              <a:buNone/>
              <a:defRPr sz="1500" b="1">
                <a:solidFill>
                  <a:schemeClr val="tx2"/>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14" name="HFW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569" y="324117"/>
            <a:ext cx="901795" cy="546444"/>
          </a:xfrm>
          <a:prstGeom prst="rect">
            <a:avLst/>
          </a:prstGeom>
        </p:spPr>
      </p:pic>
      <p:sp>
        <p:nvSpPr>
          <p:cNvPr id="16" name="SectorBox"/>
          <p:cNvSpPr txBox="1"/>
          <p:nvPr userDrawn="1"/>
        </p:nvSpPr>
        <p:spPr>
          <a:xfrm>
            <a:off x="350998" y="1242000"/>
            <a:ext cx="3989613" cy="300083"/>
          </a:xfrm>
          <a:prstGeom prst="rect">
            <a:avLst/>
          </a:prstGeom>
          <a:noFill/>
        </p:spPr>
        <p:txBody>
          <a:bodyPr wrap="square" lIns="0" tIns="0" rIns="0" bIns="0" rtlCol="0">
            <a:noAutofit/>
          </a:bodyPr>
          <a:lstStyle/>
          <a:p>
            <a:r>
              <a:rPr lang="en-GB" sz="1500" b="1" cap="all" baseline="0" smtClean="0">
                <a:solidFill>
                  <a:schemeClr val="tx2"/>
                </a:solidFill>
              </a:rPr>
              <a:t>Insurance and reinsurance</a:t>
            </a:r>
            <a:endParaRPr lang="en-GB" sz="1500" b="1" cap="all" baseline="0" dirty="0">
              <a:solidFill>
                <a:schemeClr val="tx2"/>
              </a:solidFill>
            </a:endParaRPr>
          </a:p>
        </p:txBody>
      </p:sp>
      <p:pic>
        <p:nvPicPr>
          <p:cNvPr id="8" name="Picture 7" descr="HFW_Standard_RGB_Orange.jpg"/>
          <p:cNvPicPr>
            <a:picLocks noChangeAspect="1"/>
          </p:cNvPicPr>
          <p:nvPr userDrawn="1"/>
        </p:nvPicPr>
        <p:blipFill>
          <a:blip r:embed="rId3" cstate="print"/>
          <a:stretch>
            <a:fillRect/>
          </a:stretch>
        </p:blipFill>
        <p:spPr>
          <a:xfrm>
            <a:off x="359533" y="324000"/>
            <a:ext cx="895118" cy="545400"/>
          </a:xfrm>
          <a:prstGeom prst="rect">
            <a:avLst/>
          </a:prstGeom>
        </p:spPr>
      </p:pic>
      <p:pic>
        <p:nvPicPr>
          <p:cNvPr id="9" name="Picture 8" descr="HFW_Standard_RGB_Dark_Blue.jpg"/>
          <p:cNvPicPr>
            <a:picLocks noChangeAspect="1"/>
          </p:cNvPicPr>
          <p:nvPr userDrawn="1"/>
        </p:nvPicPr>
        <p:blipFill>
          <a:blip r:embed="rId4" cstate="print"/>
          <a:stretch>
            <a:fillRect/>
          </a:stretch>
        </p:blipFill>
        <p:spPr>
          <a:xfrm>
            <a:off x="360000" y="324000"/>
            <a:ext cx="886254" cy="540000"/>
          </a:xfrm>
          <a:prstGeom prst="rect">
            <a:avLst/>
          </a:prstGeom>
        </p:spPr>
      </p:pic>
    </p:spTree>
    <p:extLst>
      <p:ext uri="{BB962C8B-B14F-4D97-AF65-F5344CB8AC3E}">
        <p14:creationId xmlns:p14="http://schemas.microsoft.com/office/powerpoint/2010/main" val="3939271488"/>
      </p:ext>
    </p:extLst>
  </p:cSld>
  <p:clrMapOvr>
    <a:masterClrMapping/>
  </p:clrMapOvr>
  <p:hf hdr="0" dt="0"/>
  <p:extLst mod="1">
    <p:ext uri="{DCECCB84-F9BA-43D5-87BE-67443E8EF086}">
      <p15:sldGuideLst xmlns="" xmlns:p15="http://schemas.microsoft.com/office/powerpoint/2012/main">
        <p15:guide id="1" orient="horz" pos="3861" userDrawn="1">
          <p15:clr>
            <a:srgbClr val="FBAE40"/>
          </p15:clr>
        </p15:guide>
        <p15:guide id="2" pos="302" userDrawn="1">
          <p15:clr>
            <a:srgbClr val="FBAE40"/>
          </p15:clr>
        </p15:guide>
        <p15:guide id="3" pos="7378" userDrawn="1">
          <p15:clr>
            <a:srgbClr val="FBAE40"/>
          </p15:clr>
        </p15:guide>
        <p15:guide id="4" orient="horz" pos="845" userDrawn="1">
          <p15:clr>
            <a:srgbClr val="FBAE40"/>
          </p15:clr>
        </p15:guide>
        <p15:guide id="5" orient="horz" pos="300" userDrawn="1">
          <p15:clr>
            <a:srgbClr val="FBAE40"/>
          </p15:clr>
        </p15:guide>
        <p15:guide id="6" orient="horz" pos="48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a:extLst>
              <a:ext uri="{FF2B5EF4-FFF2-40B4-BE49-F238E27FC236}">
                <a16:creationId xmlns="" xmlns:a16="http://schemas.microsoft.com/office/drawing/2014/main" id="{FC845F55-9628-45C8-A772-2C98236649B5}"/>
              </a:ext>
            </a:extLst>
          </p:cNvPr>
          <p:cNvSpPr>
            <a:spLocks noGrp="1"/>
          </p:cNvSpPr>
          <p:nvPr>
            <p:ph type="sldNum" sz="quarter" idx="12"/>
          </p:nvPr>
        </p:nvSpPr>
        <p:spPr/>
        <p:txBody>
          <a:bodyPr/>
          <a:lstStyle/>
          <a:p>
            <a:fld id="{7DAB47CC-2047-4FFE-9F3B-6C9AB62C3816}" type="slidenum">
              <a:rPr lang="en-GB" smtClean="0"/>
              <a:pPr/>
              <a:t>‹n.›</a:t>
            </a:fld>
            <a:endParaRPr lang="en-GB"/>
          </a:p>
        </p:txBody>
      </p:sp>
      <p:sp>
        <p:nvSpPr>
          <p:cNvPr id="14" name="Text Placeholder 13"/>
          <p:cNvSpPr>
            <a:spLocks noGrp="1"/>
          </p:cNvSpPr>
          <p:nvPr>
            <p:ph type="body" sz="quarter" idx="13" hasCustomPrompt="1"/>
          </p:nvPr>
        </p:nvSpPr>
        <p:spPr>
          <a:xfrm>
            <a:off x="5257705" y="573881"/>
            <a:ext cx="3510000" cy="216000"/>
          </a:xfrm>
        </p:spPr>
        <p:txBody>
          <a:bodyPr>
            <a:noAutofit/>
          </a:bodyPr>
          <a:lstStyle>
            <a:lvl1pPr marL="0" indent="0" algn="r">
              <a:lnSpc>
                <a:spcPct val="100000"/>
              </a:lnSpc>
              <a:spcBef>
                <a:spcPts val="0"/>
              </a:spcBef>
              <a:buNone/>
              <a:defRPr sz="1500" b="1" cap="all" baseline="0"/>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5256842" y="338009"/>
            <a:ext cx="3510863" cy="216000"/>
          </a:xfrm>
        </p:spPr>
        <p:txBody>
          <a:bodyPr/>
          <a:lstStyle>
            <a:lvl1pPr>
              <a:defRPr>
                <a:solidFill>
                  <a:schemeClr val="tx2"/>
                </a:solidFill>
              </a:defRPr>
            </a:lvl1pPr>
          </a:lstStyle>
          <a:p>
            <a:r>
              <a:rPr lang="en-US" dirty="0"/>
              <a:t>Click to add title</a:t>
            </a:r>
            <a:endParaRPr lang="en-GB" dirty="0"/>
          </a:p>
        </p:txBody>
      </p:sp>
    </p:spTree>
    <p:extLst>
      <p:ext uri="{BB962C8B-B14F-4D97-AF65-F5344CB8AC3E}">
        <p14:creationId xmlns:p14="http://schemas.microsoft.com/office/powerpoint/2010/main" val="3883655772"/>
      </p:ext>
    </p:extLst>
  </p:cSld>
  <p:clrMapOvr>
    <a:masterClrMapping/>
  </p:clrMapOvr>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title" preserve="1">
  <p:cSld name="Title Slide - Light blu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CEE6F3-4062-4264-BCED-24F96BE05163}"/>
              </a:ext>
            </a:extLst>
          </p:cNvPr>
          <p:cNvSpPr>
            <a:spLocks noGrp="1"/>
          </p:cNvSpPr>
          <p:nvPr>
            <p:ph type="ctrTitle"/>
          </p:nvPr>
        </p:nvSpPr>
        <p:spPr>
          <a:xfrm>
            <a:off x="351001" y="1695509"/>
            <a:ext cx="3989612" cy="861884"/>
          </a:xfrm>
        </p:spPr>
        <p:txBody>
          <a:bodyPr anchor="t" anchorCtr="0"/>
          <a:lstStyle>
            <a:lvl1pPr algn="l">
              <a:defRPr sz="3000" b="1">
                <a:solidFill>
                  <a:schemeClr val="accent4"/>
                </a:solidFill>
              </a:defRPr>
            </a:lvl1pPr>
          </a:lstStyle>
          <a:p>
            <a:r>
              <a:rPr lang="en-US" dirty="0"/>
              <a:t>Click to edit Master title style</a:t>
            </a:r>
            <a:endParaRPr lang="en-GB" dirty="0"/>
          </a:p>
        </p:txBody>
      </p:sp>
      <p:sp>
        <p:nvSpPr>
          <p:cNvPr id="3" name="Subtitle 2">
            <a:extLst>
              <a:ext uri="{FF2B5EF4-FFF2-40B4-BE49-F238E27FC236}">
                <a16:creationId xmlns="" xmlns:a16="http://schemas.microsoft.com/office/drawing/2014/main" id="{BC8456A4-DB87-47C6-8DA2-7148FB876843}"/>
              </a:ext>
            </a:extLst>
          </p:cNvPr>
          <p:cNvSpPr>
            <a:spLocks noGrp="1"/>
          </p:cNvSpPr>
          <p:nvPr>
            <p:ph type="subTitle" idx="1"/>
          </p:nvPr>
        </p:nvSpPr>
        <p:spPr>
          <a:xfrm>
            <a:off x="351001" y="2581726"/>
            <a:ext cx="3989612" cy="1241822"/>
          </a:xfrm>
        </p:spPr>
        <p:txBody>
          <a:bodyPr/>
          <a:lstStyle>
            <a:lvl1pPr marL="0" indent="0" algn="l">
              <a:buNone/>
              <a:defRPr sz="1500" b="1">
                <a:solidFill>
                  <a:schemeClr val="accent4"/>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14" name="HFW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569" y="324117"/>
            <a:ext cx="901795" cy="546444"/>
          </a:xfrm>
          <a:prstGeom prst="rect">
            <a:avLst/>
          </a:prstGeom>
        </p:spPr>
      </p:pic>
      <p:sp>
        <p:nvSpPr>
          <p:cNvPr id="16" name="SectorBox"/>
          <p:cNvSpPr txBox="1"/>
          <p:nvPr userDrawn="1"/>
        </p:nvSpPr>
        <p:spPr>
          <a:xfrm>
            <a:off x="350998" y="1242000"/>
            <a:ext cx="3989613" cy="300083"/>
          </a:xfrm>
          <a:prstGeom prst="rect">
            <a:avLst/>
          </a:prstGeom>
          <a:noFill/>
        </p:spPr>
        <p:txBody>
          <a:bodyPr wrap="square" lIns="0" tIns="0" rIns="0" bIns="0" rtlCol="0">
            <a:noAutofit/>
          </a:bodyPr>
          <a:lstStyle/>
          <a:p>
            <a:r>
              <a:rPr lang="en-GB" sz="1500" b="1" cap="all" baseline="0" smtClean="0">
                <a:solidFill>
                  <a:schemeClr val="accent4"/>
                </a:solidFill>
              </a:rPr>
              <a:t>Insurance and reinsurance</a:t>
            </a:r>
            <a:endParaRPr lang="en-GB" sz="1500" b="1" cap="all" baseline="0" dirty="0">
              <a:solidFill>
                <a:schemeClr val="accent4"/>
              </a:solidFill>
            </a:endParaRPr>
          </a:p>
        </p:txBody>
      </p:sp>
      <p:pic>
        <p:nvPicPr>
          <p:cNvPr id="8" name="Picture 7" descr="HFW_Standard_RGB_Orange.jpg"/>
          <p:cNvPicPr>
            <a:picLocks noChangeAspect="1"/>
          </p:cNvPicPr>
          <p:nvPr userDrawn="1"/>
        </p:nvPicPr>
        <p:blipFill>
          <a:blip r:embed="rId3" cstate="print"/>
          <a:stretch>
            <a:fillRect/>
          </a:stretch>
        </p:blipFill>
        <p:spPr>
          <a:xfrm>
            <a:off x="359533" y="324000"/>
            <a:ext cx="895118" cy="545400"/>
          </a:xfrm>
          <a:prstGeom prst="rect">
            <a:avLst/>
          </a:prstGeom>
        </p:spPr>
      </p:pic>
      <p:pic>
        <p:nvPicPr>
          <p:cNvPr id="9" name="Picture 8" descr="HFW_Standard_RGB_Light_Blue.jpg"/>
          <p:cNvPicPr>
            <a:picLocks noChangeAspect="1"/>
          </p:cNvPicPr>
          <p:nvPr userDrawn="1"/>
        </p:nvPicPr>
        <p:blipFill>
          <a:blip r:embed="rId4" cstate="print"/>
          <a:stretch>
            <a:fillRect/>
          </a:stretch>
        </p:blipFill>
        <p:spPr>
          <a:xfrm>
            <a:off x="360000" y="324000"/>
            <a:ext cx="897247" cy="547200"/>
          </a:xfrm>
          <a:prstGeom prst="rect">
            <a:avLst/>
          </a:prstGeom>
        </p:spPr>
      </p:pic>
    </p:spTree>
    <p:extLst>
      <p:ext uri="{BB962C8B-B14F-4D97-AF65-F5344CB8AC3E}">
        <p14:creationId xmlns:p14="http://schemas.microsoft.com/office/powerpoint/2010/main" val="2323148629"/>
      </p:ext>
    </p:extLst>
  </p:cSld>
  <p:clrMapOvr>
    <a:masterClrMapping/>
  </p:clrMapOvr>
  <p:hf hdr="0" dt="0"/>
  <p:extLst mod="1">
    <p:ext uri="{DCECCB84-F9BA-43D5-87BE-67443E8EF086}">
      <p15:sldGuideLst xmlns="" xmlns:p15="http://schemas.microsoft.com/office/powerpoint/2012/main">
        <p15:guide id="1" orient="horz" pos="3861" userDrawn="1">
          <p15:clr>
            <a:srgbClr val="FBAE40"/>
          </p15:clr>
        </p15:guide>
        <p15:guide id="2" pos="302" userDrawn="1">
          <p15:clr>
            <a:srgbClr val="FBAE40"/>
          </p15:clr>
        </p15:guide>
        <p15:guide id="3" pos="7378" userDrawn="1">
          <p15:clr>
            <a:srgbClr val="FBAE40"/>
          </p15:clr>
        </p15:guide>
        <p15:guide id="4" orient="horz" pos="845" userDrawn="1">
          <p15:clr>
            <a:srgbClr val="FBAE40"/>
          </p15:clr>
        </p15:guide>
        <p15:guide id="5" orient="horz" pos="300" userDrawn="1">
          <p15:clr>
            <a:srgbClr val="FBAE40"/>
          </p15:clr>
        </p15:guide>
        <p15:guide id="6" orient="horz" pos="482" userDrawn="1">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title" preserve="1">
  <p:cSld name="Title Slide - Gree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CEE6F3-4062-4264-BCED-24F96BE05163}"/>
              </a:ext>
            </a:extLst>
          </p:cNvPr>
          <p:cNvSpPr>
            <a:spLocks noGrp="1"/>
          </p:cNvSpPr>
          <p:nvPr>
            <p:ph type="ctrTitle"/>
          </p:nvPr>
        </p:nvSpPr>
        <p:spPr>
          <a:xfrm>
            <a:off x="351001" y="1695509"/>
            <a:ext cx="3989612" cy="861884"/>
          </a:xfrm>
        </p:spPr>
        <p:txBody>
          <a:bodyPr anchor="t" anchorCtr="0"/>
          <a:lstStyle>
            <a:lvl1pPr algn="l">
              <a:defRPr sz="3000" b="1">
                <a:solidFill>
                  <a:schemeClr val="accent3"/>
                </a:solidFill>
              </a:defRPr>
            </a:lvl1pPr>
          </a:lstStyle>
          <a:p>
            <a:r>
              <a:rPr lang="en-US" dirty="0"/>
              <a:t>Click to edit Master title style</a:t>
            </a:r>
            <a:endParaRPr lang="en-GB" dirty="0"/>
          </a:p>
        </p:txBody>
      </p:sp>
      <p:sp>
        <p:nvSpPr>
          <p:cNvPr id="3" name="Subtitle 2">
            <a:extLst>
              <a:ext uri="{FF2B5EF4-FFF2-40B4-BE49-F238E27FC236}">
                <a16:creationId xmlns="" xmlns:a16="http://schemas.microsoft.com/office/drawing/2014/main" id="{BC8456A4-DB87-47C6-8DA2-7148FB876843}"/>
              </a:ext>
            </a:extLst>
          </p:cNvPr>
          <p:cNvSpPr>
            <a:spLocks noGrp="1"/>
          </p:cNvSpPr>
          <p:nvPr>
            <p:ph type="subTitle" idx="1"/>
          </p:nvPr>
        </p:nvSpPr>
        <p:spPr>
          <a:xfrm>
            <a:off x="351001" y="2581726"/>
            <a:ext cx="3989612" cy="1241822"/>
          </a:xfrm>
        </p:spPr>
        <p:txBody>
          <a:bodyPr/>
          <a:lstStyle>
            <a:lvl1pPr marL="0" indent="0" algn="l">
              <a:buNone/>
              <a:defRPr sz="1500" b="1">
                <a:solidFill>
                  <a:schemeClr val="accent3"/>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14" name="HFW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569" y="324117"/>
            <a:ext cx="901795" cy="546444"/>
          </a:xfrm>
          <a:prstGeom prst="rect">
            <a:avLst/>
          </a:prstGeom>
        </p:spPr>
      </p:pic>
      <p:sp>
        <p:nvSpPr>
          <p:cNvPr id="16" name="SectorBox"/>
          <p:cNvSpPr txBox="1"/>
          <p:nvPr userDrawn="1"/>
        </p:nvSpPr>
        <p:spPr>
          <a:xfrm>
            <a:off x="350998" y="1242000"/>
            <a:ext cx="3989613" cy="300083"/>
          </a:xfrm>
          <a:prstGeom prst="rect">
            <a:avLst/>
          </a:prstGeom>
          <a:noFill/>
        </p:spPr>
        <p:txBody>
          <a:bodyPr wrap="square" lIns="0" tIns="0" rIns="0" bIns="0" rtlCol="0">
            <a:noAutofit/>
          </a:bodyPr>
          <a:lstStyle/>
          <a:p>
            <a:r>
              <a:rPr lang="en-GB" sz="1500" b="1" cap="all" baseline="0" smtClean="0">
                <a:solidFill>
                  <a:schemeClr val="accent3"/>
                </a:solidFill>
              </a:rPr>
              <a:t>Insurance and reinsurance</a:t>
            </a:r>
            <a:endParaRPr lang="en-GB" sz="1500" b="1" cap="all" baseline="0" dirty="0">
              <a:solidFill>
                <a:schemeClr val="accent3"/>
              </a:solidFill>
            </a:endParaRPr>
          </a:p>
        </p:txBody>
      </p:sp>
      <p:pic>
        <p:nvPicPr>
          <p:cNvPr id="8" name="Picture 7" descr="HFW_Standard_RGB_Orange.jpg"/>
          <p:cNvPicPr>
            <a:picLocks noChangeAspect="1"/>
          </p:cNvPicPr>
          <p:nvPr userDrawn="1"/>
        </p:nvPicPr>
        <p:blipFill>
          <a:blip r:embed="rId3" cstate="print"/>
          <a:stretch>
            <a:fillRect/>
          </a:stretch>
        </p:blipFill>
        <p:spPr>
          <a:xfrm>
            <a:off x="359533" y="324000"/>
            <a:ext cx="895118" cy="545400"/>
          </a:xfrm>
          <a:prstGeom prst="rect">
            <a:avLst/>
          </a:prstGeom>
        </p:spPr>
      </p:pic>
      <p:pic>
        <p:nvPicPr>
          <p:cNvPr id="9" name="Picture 8" descr="HFW_Standard_RGB_Green.jpg"/>
          <p:cNvPicPr>
            <a:picLocks noChangeAspect="1"/>
          </p:cNvPicPr>
          <p:nvPr userDrawn="1"/>
        </p:nvPicPr>
        <p:blipFill>
          <a:blip r:embed="rId4" cstate="print"/>
          <a:stretch>
            <a:fillRect/>
          </a:stretch>
        </p:blipFill>
        <p:spPr>
          <a:xfrm>
            <a:off x="359569" y="324000"/>
            <a:ext cx="897750" cy="547200"/>
          </a:xfrm>
          <a:prstGeom prst="rect">
            <a:avLst/>
          </a:prstGeom>
        </p:spPr>
      </p:pic>
    </p:spTree>
    <p:extLst>
      <p:ext uri="{BB962C8B-B14F-4D97-AF65-F5344CB8AC3E}">
        <p14:creationId xmlns:p14="http://schemas.microsoft.com/office/powerpoint/2010/main" val="2203385960"/>
      </p:ext>
    </p:extLst>
  </p:cSld>
  <p:clrMapOvr>
    <a:masterClrMapping/>
  </p:clrMapOvr>
  <p:hf hdr="0" dt="0"/>
  <p:extLst mod="1">
    <p:ext uri="{DCECCB84-F9BA-43D5-87BE-67443E8EF086}">
      <p15:sldGuideLst xmlns="" xmlns:p15="http://schemas.microsoft.com/office/powerpoint/2012/main">
        <p15:guide id="1" orient="horz" pos="3861" userDrawn="1">
          <p15:clr>
            <a:srgbClr val="FBAE40"/>
          </p15:clr>
        </p15:guide>
        <p15:guide id="2" pos="302" userDrawn="1">
          <p15:clr>
            <a:srgbClr val="FBAE40"/>
          </p15:clr>
        </p15:guide>
        <p15:guide id="3" pos="7378" userDrawn="1">
          <p15:clr>
            <a:srgbClr val="FBAE40"/>
          </p15:clr>
        </p15:guide>
        <p15:guide id="4" orient="horz" pos="845" userDrawn="1">
          <p15:clr>
            <a:srgbClr val="FBAE40"/>
          </p15:clr>
        </p15:guide>
        <p15:guide id="5" orient="horz" pos="300" userDrawn="1">
          <p15:clr>
            <a:srgbClr val="FBAE40"/>
          </p15:clr>
        </p15:guide>
        <p15:guide id="6" orient="horz" pos="482" userDrawn="1">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Title Slide 1_Contact - Orang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CEE6F3-4062-4264-BCED-24F96BE05163}"/>
              </a:ext>
            </a:extLst>
          </p:cNvPr>
          <p:cNvSpPr>
            <a:spLocks noGrp="1"/>
          </p:cNvSpPr>
          <p:nvPr>
            <p:ph type="ctrTitle"/>
          </p:nvPr>
        </p:nvSpPr>
        <p:spPr>
          <a:xfrm>
            <a:off x="350999" y="1695509"/>
            <a:ext cx="4896000" cy="861884"/>
          </a:xfrm>
        </p:spPr>
        <p:txBody>
          <a:bodyPr anchor="t" anchorCtr="0"/>
          <a:lstStyle>
            <a:lvl1pPr algn="l">
              <a:defRPr sz="3000" b="1">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 xmlns:a16="http://schemas.microsoft.com/office/drawing/2014/main" id="{BC8456A4-DB87-47C6-8DA2-7148FB876843}"/>
              </a:ext>
            </a:extLst>
          </p:cNvPr>
          <p:cNvSpPr>
            <a:spLocks noGrp="1"/>
          </p:cNvSpPr>
          <p:nvPr>
            <p:ph type="subTitle" idx="1"/>
          </p:nvPr>
        </p:nvSpPr>
        <p:spPr>
          <a:xfrm>
            <a:off x="350999" y="2581726"/>
            <a:ext cx="4896000" cy="1241822"/>
          </a:xfrm>
        </p:spPr>
        <p:txBody>
          <a:bodyPr/>
          <a:lstStyle>
            <a:lvl1pPr marL="0" indent="0" algn="l">
              <a:buNone/>
              <a:defRPr sz="1500" b="1">
                <a:solidFill>
                  <a:schemeClr val="bg1"/>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569" y="324117"/>
            <a:ext cx="901795" cy="546444"/>
          </a:xfrm>
          <a:prstGeom prst="rect">
            <a:avLst/>
          </a:prstGeom>
        </p:spPr>
      </p:pic>
      <p:sp>
        <p:nvSpPr>
          <p:cNvPr id="16" name="SectorBox"/>
          <p:cNvSpPr txBox="1"/>
          <p:nvPr userDrawn="1"/>
        </p:nvSpPr>
        <p:spPr>
          <a:xfrm>
            <a:off x="350999" y="1242000"/>
            <a:ext cx="3989613" cy="300083"/>
          </a:xfrm>
          <a:prstGeom prst="rect">
            <a:avLst/>
          </a:prstGeom>
          <a:noFill/>
        </p:spPr>
        <p:txBody>
          <a:bodyPr wrap="square" lIns="0" tIns="0" rIns="0" bIns="0" rtlCol="0">
            <a:noAutofit/>
          </a:bodyPr>
          <a:lstStyle/>
          <a:p>
            <a:r>
              <a:rPr lang="en-GB" sz="1500" b="1" cap="all" baseline="0" smtClean="0">
                <a:solidFill>
                  <a:schemeClr val="bg1"/>
                </a:solidFill>
              </a:rPr>
              <a:t>Insurance and reinsurance</a:t>
            </a:r>
            <a:endParaRPr lang="en-GB" sz="1500" b="1" cap="all" baseline="0" dirty="0">
              <a:solidFill>
                <a:schemeClr val="bg1"/>
              </a:solidFill>
            </a:endParaRPr>
          </a:p>
        </p:txBody>
      </p:sp>
      <p:sp>
        <p:nvSpPr>
          <p:cNvPr id="6" name="Picture Placeholder 5"/>
          <p:cNvSpPr>
            <a:spLocks noGrp="1"/>
          </p:cNvSpPr>
          <p:nvPr>
            <p:ph type="pic" sz="quarter" idx="10"/>
          </p:nvPr>
        </p:nvSpPr>
        <p:spPr>
          <a:xfrm>
            <a:off x="6515688" y="1282700"/>
            <a:ext cx="2160000" cy="2160000"/>
          </a:xfrm>
        </p:spPr>
        <p:txBody>
          <a:bodyPr/>
          <a:lstStyle>
            <a:lvl1pPr>
              <a:defRPr>
                <a:solidFill>
                  <a:schemeClr val="bg1"/>
                </a:solidFill>
              </a:defRPr>
            </a:lvl1pPr>
          </a:lstStyle>
          <a:p>
            <a:endParaRPr lang="en-GB" dirty="0"/>
          </a:p>
        </p:txBody>
      </p:sp>
      <p:sp>
        <p:nvSpPr>
          <p:cNvPr id="8" name="Text Placeholder 7"/>
          <p:cNvSpPr>
            <a:spLocks noGrp="1"/>
          </p:cNvSpPr>
          <p:nvPr>
            <p:ph type="body" sz="quarter" idx="11" hasCustomPrompt="1"/>
          </p:nvPr>
        </p:nvSpPr>
        <p:spPr>
          <a:xfrm>
            <a:off x="6520456" y="3543069"/>
            <a:ext cx="2384147" cy="792000"/>
          </a:xfrm>
        </p:spPr>
        <p:txBody>
          <a:bodyPr>
            <a:normAutofit/>
          </a:bodyPr>
          <a:lstStyle>
            <a:lvl1pPr>
              <a:spcAft>
                <a:spcPts val="0"/>
              </a:spcAft>
              <a:defRPr sz="1200" cap="none" baseline="0">
                <a:solidFill>
                  <a:schemeClr val="bg1"/>
                </a:solidFill>
              </a:defRPr>
            </a:lvl1pPr>
            <a:lvl2pPr>
              <a:defRPr sz="1200" baseline="0">
                <a:solidFill>
                  <a:schemeClr val="bg1"/>
                </a:solidFill>
              </a:defRPr>
            </a:lvl2pPr>
            <a:lvl3pPr>
              <a:defRPr baseline="0">
                <a:solidFill>
                  <a:schemeClr val="bg1"/>
                </a:solidFill>
              </a:defRPr>
            </a:lvl3pPr>
            <a:lvl4pPr>
              <a:defRPr>
                <a:solidFill>
                  <a:schemeClr val="bg1"/>
                </a:solidFill>
              </a:defRPr>
            </a:lvl4pPr>
            <a:lvl5pPr>
              <a:defRPr>
                <a:solidFill>
                  <a:schemeClr val="bg1"/>
                </a:solidFill>
              </a:defRPr>
            </a:lvl5pPr>
          </a:lstStyle>
          <a:p>
            <a:pPr lvl="0"/>
            <a:r>
              <a:rPr lang="en-US" dirty="0"/>
              <a:t>NAME – ALL CAPS</a:t>
            </a:r>
            <a:br>
              <a:rPr lang="en-US" dirty="0"/>
            </a:br>
            <a:r>
              <a:rPr lang="en-US" dirty="0"/>
              <a:t>T: XX XXXX </a:t>
            </a:r>
            <a:r>
              <a:rPr lang="en-US" dirty="0" err="1"/>
              <a:t>XXXX</a:t>
            </a:r>
            <a:r>
              <a:rPr lang="en-US" dirty="0"/>
              <a:t/>
            </a:r>
            <a:br>
              <a:rPr lang="en-US" dirty="0"/>
            </a:br>
            <a:r>
              <a:rPr lang="en-US" dirty="0"/>
              <a:t>E: name@hfw.com</a:t>
            </a:r>
          </a:p>
          <a:p>
            <a:pPr lvl="1"/>
            <a:r>
              <a:rPr lang="en-US" dirty="0"/>
              <a:t>Level 2</a:t>
            </a:r>
            <a:endParaRPr lang="en-GB" dirty="0"/>
          </a:p>
        </p:txBody>
      </p:sp>
    </p:spTree>
    <p:extLst>
      <p:ext uri="{BB962C8B-B14F-4D97-AF65-F5344CB8AC3E}">
        <p14:creationId xmlns:p14="http://schemas.microsoft.com/office/powerpoint/2010/main" val="482832953"/>
      </p:ext>
    </p:extLst>
  </p:cSld>
  <p:clrMapOvr>
    <a:masterClrMapping/>
  </p:clrMapOvr>
  <p:hf hdr="0" dt="0"/>
  <p:extLst mod="1">
    <p:ext uri="{DCECCB84-F9BA-43D5-87BE-67443E8EF086}">
      <p15:sldGuideLst xmlns="" xmlns:p15="http://schemas.microsoft.com/office/powerpoint/2012/main">
        <p15:guide id="1" orient="horz" pos="3861" userDrawn="1">
          <p15:clr>
            <a:srgbClr val="FBAE40"/>
          </p15:clr>
        </p15:guide>
        <p15:guide id="2" pos="302" userDrawn="1">
          <p15:clr>
            <a:srgbClr val="FBAE40"/>
          </p15:clr>
        </p15:guide>
        <p15:guide id="3" pos="7378" userDrawn="1">
          <p15:clr>
            <a:srgbClr val="FBAE40"/>
          </p15:clr>
        </p15:guide>
        <p15:guide id="4" orient="horz" pos="845" userDrawn="1">
          <p15:clr>
            <a:srgbClr val="FBAE40"/>
          </p15:clr>
        </p15:guide>
        <p15:guide id="5" orient="horz" pos="300" userDrawn="1">
          <p15:clr>
            <a:srgbClr val="FBAE40"/>
          </p15:clr>
        </p15:guide>
        <p15:guide id="6" orient="horz" pos="482" userDrawn="1">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Title Slide 4_Contacts v1 - Orang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CEE6F3-4062-4264-BCED-24F96BE05163}"/>
              </a:ext>
            </a:extLst>
          </p:cNvPr>
          <p:cNvSpPr>
            <a:spLocks noGrp="1"/>
          </p:cNvSpPr>
          <p:nvPr>
            <p:ph type="ctrTitle"/>
          </p:nvPr>
        </p:nvSpPr>
        <p:spPr>
          <a:xfrm>
            <a:off x="351001" y="1695509"/>
            <a:ext cx="5337123" cy="861884"/>
          </a:xfrm>
        </p:spPr>
        <p:txBody>
          <a:bodyPr anchor="t" anchorCtr="0"/>
          <a:lstStyle>
            <a:lvl1pPr algn="l">
              <a:defRPr sz="3000" b="1">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 xmlns:a16="http://schemas.microsoft.com/office/drawing/2014/main" id="{BC8456A4-DB87-47C6-8DA2-7148FB876843}"/>
              </a:ext>
            </a:extLst>
          </p:cNvPr>
          <p:cNvSpPr>
            <a:spLocks noGrp="1"/>
          </p:cNvSpPr>
          <p:nvPr>
            <p:ph type="subTitle" idx="1"/>
          </p:nvPr>
        </p:nvSpPr>
        <p:spPr>
          <a:xfrm>
            <a:off x="351001" y="2581726"/>
            <a:ext cx="5337123" cy="1241822"/>
          </a:xfrm>
        </p:spPr>
        <p:txBody>
          <a:bodyPr/>
          <a:lstStyle>
            <a:lvl1pPr marL="0" indent="0" algn="l">
              <a:buNone/>
              <a:defRPr sz="1500" b="1">
                <a:solidFill>
                  <a:schemeClr val="bg1"/>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569" y="324117"/>
            <a:ext cx="901795" cy="546444"/>
          </a:xfrm>
          <a:prstGeom prst="rect">
            <a:avLst/>
          </a:prstGeom>
        </p:spPr>
      </p:pic>
      <p:sp>
        <p:nvSpPr>
          <p:cNvPr id="16" name="SectorBox"/>
          <p:cNvSpPr txBox="1"/>
          <p:nvPr userDrawn="1"/>
        </p:nvSpPr>
        <p:spPr>
          <a:xfrm>
            <a:off x="350999" y="1242000"/>
            <a:ext cx="3989613" cy="300083"/>
          </a:xfrm>
          <a:prstGeom prst="rect">
            <a:avLst/>
          </a:prstGeom>
          <a:noFill/>
        </p:spPr>
        <p:txBody>
          <a:bodyPr wrap="square" lIns="0" tIns="0" rIns="0" bIns="0" rtlCol="0">
            <a:noAutofit/>
          </a:bodyPr>
          <a:lstStyle/>
          <a:p>
            <a:r>
              <a:rPr lang="en-GB" sz="1500" b="1" cap="all" baseline="0" smtClean="0">
                <a:solidFill>
                  <a:schemeClr val="bg1"/>
                </a:solidFill>
              </a:rPr>
              <a:t>Insurance and reinsurance</a:t>
            </a:r>
            <a:endParaRPr lang="en-GB" sz="1500" b="1" cap="all" baseline="0" dirty="0">
              <a:solidFill>
                <a:schemeClr val="bg1"/>
              </a:solidFill>
            </a:endParaRPr>
          </a:p>
        </p:txBody>
      </p:sp>
      <p:sp>
        <p:nvSpPr>
          <p:cNvPr id="6" name="Picture Placeholder 5"/>
          <p:cNvSpPr>
            <a:spLocks noGrp="1"/>
          </p:cNvSpPr>
          <p:nvPr>
            <p:ph type="pic" sz="quarter" idx="10"/>
          </p:nvPr>
        </p:nvSpPr>
        <p:spPr>
          <a:xfrm>
            <a:off x="5994572" y="1278000"/>
            <a:ext cx="1080000" cy="1080000"/>
          </a:xfrm>
        </p:spPr>
        <p:txBody>
          <a:bodyPr/>
          <a:lstStyle>
            <a:lvl1pPr>
              <a:defRPr>
                <a:solidFill>
                  <a:schemeClr val="bg1"/>
                </a:solidFill>
              </a:defRPr>
            </a:lvl1pPr>
          </a:lstStyle>
          <a:p>
            <a:endParaRPr lang="en-GB" dirty="0"/>
          </a:p>
        </p:txBody>
      </p:sp>
      <p:sp>
        <p:nvSpPr>
          <p:cNvPr id="8" name="Text Placeholder 7"/>
          <p:cNvSpPr>
            <a:spLocks noGrp="1"/>
          </p:cNvSpPr>
          <p:nvPr>
            <p:ph type="body" sz="quarter" idx="11" hasCustomPrompt="1"/>
          </p:nvPr>
        </p:nvSpPr>
        <p:spPr>
          <a:xfrm>
            <a:off x="5994572" y="2448000"/>
            <a:ext cx="1368000" cy="483973"/>
          </a:xfrm>
        </p:spPr>
        <p:txBody>
          <a:bodyPr>
            <a:normAutofit/>
          </a:bodyPr>
          <a:lstStyle>
            <a:lvl1pPr marL="0" marR="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sz="800" cap="none" baseline="0">
                <a:solidFill>
                  <a:schemeClr val="bg1"/>
                </a:solidFill>
              </a:defRPr>
            </a:lvl1pPr>
            <a:lvl2pPr>
              <a:defRPr sz="800" baseline="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pPr marL="0" marR="0" lvl="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NAME – ALL CAPS</a:t>
            </a:r>
            <a:br>
              <a:rPr lang="en-US" dirty="0"/>
            </a:br>
            <a:r>
              <a:rPr lang="en-US" dirty="0"/>
              <a:t>T: XX XXXX </a:t>
            </a:r>
            <a:r>
              <a:rPr lang="en-US" dirty="0" err="1"/>
              <a:t>XXXX</a:t>
            </a:r>
            <a:r>
              <a:rPr lang="en-US" dirty="0"/>
              <a:t/>
            </a:r>
            <a:br>
              <a:rPr lang="en-US" dirty="0"/>
            </a:br>
            <a:r>
              <a:rPr lang="en-US" dirty="0"/>
              <a:t>E: name@hfw.com</a:t>
            </a:r>
          </a:p>
        </p:txBody>
      </p:sp>
      <p:sp>
        <p:nvSpPr>
          <p:cNvPr id="9" name="Picture Placeholder 5"/>
          <p:cNvSpPr>
            <a:spLocks noGrp="1"/>
          </p:cNvSpPr>
          <p:nvPr>
            <p:ph type="pic" sz="quarter" idx="12"/>
          </p:nvPr>
        </p:nvSpPr>
        <p:spPr>
          <a:xfrm>
            <a:off x="7596336" y="1278000"/>
            <a:ext cx="1080000" cy="1080000"/>
          </a:xfrm>
        </p:spPr>
        <p:txBody>
          <a:bodyPr/>
          <a:lstStyle>
            <a:lvl1pPr>
              <a:defRPr>
                <a:solidFill>
                  <a:schemeClr val="bg1"/>
                </a:solidFill>
              </a:defRPr>
            </a:lvl1pPr>
          </a:lstStyle>
          <a:p>
            <a:endParaRPr lang="en-GB" dirty="0"/>
          </a:p>
        </p:txBody>
      </p:sp>
      <p:sp>
        <p:nvSpPr>
          <p:cNvPr id="10" name="Text Placeholder 7"/>
          <p:cNvSpPr>
            <a:spLocks noGrp="1"/>
          </p:cNvSpPr>
          <p:nvPr>
            <p:ph type="body" sz="quarter" idx="13" hasCustomPrompt="1"/>
          </p:nvPr>
        </p:nvSpPr>
        <p:spPr>
          <a:xfrm>
            <a:off x="7596336" y="2443957"/>
            <a:ext cx="1368000" cy="483973"/>
          </a:xfrm>
        </p:spPr>
        <p:txBody>
          <a:bodyPr>
            <a:normAutofit/>
          </a:bodyPr>
          <a:lstStyle>
            <a:lvl1pPr marL="0" marR="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sz="800" cap="none" baseline="0">
                <a:solidFill>
                  <a:schemeClr val="bg1"/>
                </a:solidFill>
              </a:defRPr>
            </a:lvl1pPr>
            <a:lvl2pPr>
              <a:defRPr sz="800" baseline="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pPr marL="0" marR="0" lvl="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NAME – ALL CAPS</a:t>
            </a:r>
            <a:br>
              <a:rPr lang="en-US" dirty="0"/>
            </a:br>
            <a:r>
              <a:rPr lang="en-US" dirty="0"/>
              <a:t>T: XX XXXX </a:t>
            </a:r>
            <a:r>
              <a:rPr lang="en-US" dirty="0" err="1"/>
              <a:t>XXXX</a:t>
            </a:r>
            <a:r>
              <a:rPr lang="en-US" dirty="0"/>
              <a:t/>
            </a:r>
            <a:br>
              <a:rPr lang="en-US" dirty="0"/>
            </a:br>
            <a:r>
              <a:rPr lang="en-US" dirty="0"/>
              <a:t>E: name@hfw.com</a:t>
            </a:r>
          </a:p>
        </p:txBody>
      </p:sp>
      <p:sp>
        <p:nvSpPr>
          <p:cNvPr id="11" name="Picture Placeholder 5"/>
          <p:cNvSpPr>
            <a:spLocks noGrp="1"/>
          </p:cNvSpPr>
          <p:nvPr>
            <p:ph type="pic" sz="quarter" idx="14"/>
          </p:nvPr>
        </p:nvSpPr>
        <p:spPr>
          <a:xfrm>
            <a:off x="5994572" y="3132000"/>
            <a:ext cx="1080000" cy="1080000"/>
          </a:xfrm>
        </p:spPr>
        <p:txBody>
          <a:bodyPr/>
          <a:lstStyle>
            <a:lvl1pPr>
              <a:defRPr>
                <a:solidFill>
                  <a:schemeClr val="bg1"/>
                </a:solidFill>
              </a:defRPr>
            </a:lvl1pPr>
          </a:lstStyle>
          <a:p>
            <a:endParaRPr lang="en-GB" dirty="0"/>
          </a:p>
        </p:txBody>
      </p:sp>
      <p:sp>
        <p:nvSpPr>
          <p:cNvPr id="12" name="Text Placeholder 7"/>
          <p:cNvSpPr>
            <a:spLocks noGrp="1"/>
          </p:cNvSpPr>
          <p:nvPr>
            <p:ph type="body" sz="quarter" idx="15" hasCustomPrompt="1"/>
          </p:nvPr>
        </p:nvSpPr>
        <p:spPr>
          <a:xfrm>
            <a:off x="5994572" y="4302000"/>
            <a:ext cx="1368000" cy="483973"/>
          </a:xfrm>
        </p:spPr>
        <p:txBody>
          <a:bodyPr>
            <a:normAutofit/>
          </a:bodyPr>
          <a:lstStyle>
            <a:lvl1pPr marL="0" marR="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sz="800" cap="none" baseline="0">
                <a:solidFill>
                  <a:schemeClr val="bg1"/>
                </a:solidFill>
              </a:defRPr>
            </a:lvl1pPr>
            <a:lvl2pPr>
              <a:defRPr sz="800" baseline="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pPr marL="0" marR="0" lvl="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NAME – ALL CAPS</a:t>
            </a:r>
            <a:br>
              <a:rPr lang="en-US" dirty="0"/>
            </a:br>
            <a:r>
              <a:rPr lang="en-US" dirty="0"/>
              <a:t>T: XX XXXX </a:t>
            </a:r>
            <a:r>
              <a:rPr lang="en-US" dirty="0" err="1"/>
              <a:t>XXXX</a:t>
            </a:r>
            <a:r>
              <a:rPr lang="en-US" dirty="0"/>
              <a:t/>
            </a:r>
            <a:br>
              <a:rPr lang="en-US" dirty="0"/>
            </a:br>
            <a:r>
              <a:rPr lang="en-US" dirty="0"/>
              <a:t>E: name@hfw.com</a:t>
            </a:r>
          </a:p>
        </p:txBody>
      </p:sp>
      <p:sp>
        <p:nvSpPr>
          <p:cNvPr id="13" name="Picture Placeholder 5"/>
          <p:cNvSpPr>
            <a:spLocks noGrp="1"/>
          </p:cNvSpPr>
          <p:nvPr>
            <p:ph type="pic" sz="quarter" idx="16" hasCustomPrompt="1"/>
          </p:nvPr>
        </p:nvSpPr>
        <p:spPr>
          <a:xfrm>
            <a:off x="7596336" y="3132000"/>
            <a:ext cx="1080000" cy="1080000"/>
          </a:xfrm>
        </p:spPr>
        <p:txBody>
          <a:bodyPr/>
          <a:lstStyle>
            <a:lvl1pPr>
              <a:defRPr>
                <a:solidFill>
                  <a:schemeClr val="bg1"/>
                </a:solidFill>
              </a:defRPr>
            </a:lvl1pPr>
          </a:lstStyle>
          <a:p>
            <a:r>
              <a:rPr lang="en-GB" dirty="0"/>
              <a:t>picture</a:t>
            </a:r>
          </a:p>
        </p:txBody>
      </p:sp>
      <p:sp>
        <p:nvSpPr>
          <p:cNvPr id="15" name="Text Placeholder 7"/>
          <p:cNvSpPr>
            <a:spLocks noGrp="1"/>
          </p:cNvSpPr>
          <p:nvPr>
            <p:ph type="body" sz="quarter" idx="17" hasCustomPrompt="1"/>
          </p:nvPr>
        </p:nvSpPr>
        <p:spPr>
          <a:xfrm>
            <a:off x="7596336" y="4302000"/>
            <a:ext cx="1368000" cy="483973"/>
          </a:xfrm>
        </p:spPr>
        <p:txBody>
          <a:bodyPr>
            <a:normAutofit/>
          </a:bodyPr>
          <a:lstStyle>
            <a:lvl1pPr marL="0" marR="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sz="800" cap="none" baseline="0">
                <a:solidFill>
                  <a:schemeClr val="bg1"/>
                </a:solidFill>
              </a:defRPr>
            </a:lvl1pPr>
            <a:lvl2pPr>
              <a:defRPr sz="800" baseline="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pPr marL="0" marR="0" lvl="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LNAME – ALL CAPS</a:t>
            </a:r>
            <a:br>
              <a:rPr lang="en-US" dirty="0"/>
            </a:br>
            <a:r>
              <a:rPr lang="en-US" dirty="0"/>
              <a:t>T: XX XXXX </a:t>
            </a:r>
            <a:r>
              <a:rPr lang="en-US" dirty="0" err="1"/>
              <a:t>XXXX</a:t>
            </a:r>
            <a:r>
              <a:rPr lang="en-US" dirty="0"/>
              <a:t/>
            </a:r>
            <a:br>
              <a:rPr lang="en-US" dirty="0"/>
            </a:br>
            <a:r>
              <a:rPr lang="en-US" dirty="0"/>
              <a:t>E: name@hfw.com</a:t>
            </a:r>
          </a:p>
        </p:txBody>
      </p:sp>
    </p:spTree>
    <p:extLst>
      <p:ext uri="{BB962C8B-B14F-4D97-AF65-F5344CB8AC3E}">
        <p14:creationId xmlns:p14="http://schemas.microsoft.com/office/powerpoint/2010/main" val="4277235424"/>
      </p:ext>
    </p:extLst>
  </p:cSld>
  <p:clrMapOvr>
    <a:masterClrMapping/>
  </p:clrMapOvr>
  <p:hf hdr="0" dt="0"/>
  <p:extLst mod="1">
    <p:ext uri="{DCECCB84-F9BA-43D5-87BE-67443E8EF086}">
      <p15:sldGuideLst xmlns="" xmlns:p15="http://schemas.microsoft.com/office/powerpoint/2012/main">
        <p15:guide id="1" orient="horz" pos="3861" userDrawn="1">
          <p15:clr>
            <a:srgbClr val="FBAE40"/>
          </p15:clr>
        </p15:guide>
        <p15:guide id="2" pos="302" userDrawn="1">
          <p15:clr>
            <a:srgbClr val="FBAE40"/>
          </p15:clr>
        </p15:guide>
        <p15:guide id="3" pos="7378" userDrawn="1">
          <p15:clr>
            <a:srgbClr val="FBAE40"/>
          </p15:clr>
        </p15:guide>
        <p15:guide id="4" orient="horz" pos="845" userDrawn="1">
          <p15:clr>
            <a:srgbClr val="FBAE40"/>
          </p15:clr>
        </p15:guide>
        <p15:guide id="5" orient="horz" pos="300" userDrawn="1">
          <p15:clr>
            <a:srgbClr val="FBAE40"/>
          </p15:clr>
        </p15:guide>
        <p15:guide id="6" orient="horz" pos="482" userDrawn="1">
          <p15:clr>
            <a:srgbClr val="FBAE4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Title Slide 4_Contacts v2 - Orang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CEE6F3-4062-4264-BCED-24F96BE05163}"/>
              </a:ext>
            </a:extLst>
          </p:cNvPr>
          <p:cNvSpPr>
            <a:spLocks noGrp="1"/>
          </p:cNvSpPr>
          <p:nvPr>
            <p:ph type="ctrTitle"/>
          </p:nvPr>
        </p:nvSpPr>
        <p:spPr>
          <a:xfrm>
            <a:off x="351000" y="1695509"/>
            <a:ext cx="5409132" cy="861884"/>
          </a:xfrm>
        </p:spPr>
        <p:txBody>
          <a:bodyPr anchor="t" anchorCtr="0"/>
          <a:lstStyle>
            <a:lvl1pPr algn="l">
              <a:defRPr sz="3000" b="1">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 xmlns:a16="http://schemas.microsoft.com/office/drawing/2014/main" id="{BC8456A4-DB87-47C6-8DA2-7148FB876843}"/>
              </a:ext>
            </a:extLst>
          </p:cNvPr>
          <p:cNvSpPr>
            <a:spLocks noGrp="1"/>
          </p:cNvSpPr>
          <p:nvPr>
            <p:ph type="subTitle" idx="1"/>
          </p:nvPr>
        </p:nvSpPr>
        <p:spPr>
          <a:xfrm>
            <a:off x="351001" y="2581726"/>
            <a:ext cx="5409132" cy="638096"/>
          </a:xfrm>
        </p:spPr>
        <p:txBody>
          <a:bodyPr/>
          <a:lstStyle>
            <a:lvl1pPr marL="0" indent="0" algn="l">
              <a:buNone/>
              <a:defRPr sz="1500" b="1">
                <a:solidFill>
                  <a:schemeClr val="bg1"/>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569" y="324117"/>
            <a:ext cx="901795" cy="546444"/>
          </a:xfrm>
          <a:prstGeom prst="rect">
            <a:avLst/>
          </a:prstGeom>
        </p:spPr>
      </p:pic>
      <p:sp>
        <p:nvSpPr>
          <p:cNvPr id="16" name="SectorBox"/>
          <p:cNvSpPr txBox="1"/>
          <p:nvPr userDrawn="1"/>
        </p:nvSpPr>
        <p:spPr>
          <a:xfrm>
            <a:off x="350999" y="1242000"/>
            <a:ext cx="3989613" cy="300083"/>
          </a:xfrm>
          <a:prstGeom prst="rect">
            <a:avLst/>
          </a:prstGeom>
          <a:noFill/>
        </p:spPr>
        <p:txBody>
          <a:bodyPr wrap="square" lIns="0" tIns="0" rIns="0" bIns="0" rtlCol="0">
            <a:noAutofit/>
          </a:bodyPr>
          <a:lstStyle/>
          <a:p>
            <a:r>
              <a:rPr lang="en-GB" sz="1500" b="1" cap="all" baseline="0" smtClean="0">
                <a:solidFill>
                  <a:schemeClr val="bg1"/>
                </a:solidFill>
              </a:rPr>
              <a:t>Insurance and reinsurance</a:t>
            </a:r>
            <a:endParaRPr lang="en-GB" sz="1500" b="1" cap="all" baseline="0" dirty="0">
              <a:solidFill>
                <a:schemeClr val="bg1"/>
              </a:solidFill>
            </a:endParaRPr>
          </a:p>
        </p:txBody>
      </p:sp>
      <p:sp>
        <p:nvSpPr>
          <p:cNvPr id="6" name="Picture Placeholder 5"/>
          <p:cNvSpPr>
            <a:spLocks noGrp="1"/>
          </p:cNvSpPr>
          <p:nvPr>
            <p:ph type="pic" sz="quarter" idx="10"/>
          </p:nvPr>
        </p:nvSpPr>
        <p:spPr>
          <a:xfrm>
            <a:off x="360363" y="3276000"/>
            <a:ext cx="1080000" cy="1080000"/>
          </a:xfrm>
        </p:spPr>
        <p:txBody>
          <a:bodyPr/>
          <a:lstStyle>
            <a:lvl1pPr>
              <a:defRPr>
                <a:solidFill>
                  <a:schemeClr val="bg1"/>
                </a:solidFill>
              </a:defRPr>
            </a:lvl1pPr>
          </a:lstStyle>
          <a:p>
            <a:endParaRPr lang="en-GB" dirty="0"/>
          </a:p>
        </p:txBody>
      </p:sp>
      <p:sp>
        <p:nvSpPr>
          <p:cNvPr id="8" name="Text Placeholder 7"/>
          <p:cNvSpPr>
            <a:spLocks noGrp="1"/>
          </p:cNvSpPr>
          <p:nvPr>
            <p:ph type="body" sz="quarter" idx="11" hasCustomPrompt="1"/>
          </p:nvPr>
        </p:nvSpPr>
        <p:spPr>
          <a:xfrm>
            <a:off x="360363" y="4446000"/>
            <a:ext cx="1512000" cy="483973"/>
          </a:xfrm>
        </p:spPr>
        <p:txBody>
          <a:bodyPr>
            <a:normAutofit/>
          </a:bodyPr>
          <a:lstStyle>
            <a:lvl1pPr marL="0" marR="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sz="800" cap="none" baseline="0">
                <a:solidFill>
                  <a:schemeClr val="bg1"/>
                </a:solidFill>
              </a:defRPr>
            </a:lvl1pPr>
            <a:lvl2pPr>
              <a:defRPr sz="800" baseline="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pPr marL="0" marR="0" lvl="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NAME – ALL CAPS</a:t>
            </a:r>
            <a:br>
              <a:rPr lang="en-US" dirty="0"/>
            </a:br>
            <a:r>
              <a:rPr lang="en-US" dirty="0"/>
              <a:t>T: XX XXXX </a:t>
            </a:r>
            <a:r>
              <a:rPr lang="en-US" dirty="0" err="1"/>
              <a:t>XXXX</a:t>
            </a:r>
            <a:r>
              <a:rPr lang="en-US" dirty="0"/>
              <a:t/>
            </a:r>
            <a:br>
              <a:rPr lang="en-US" dirty="0"/>
            </a:br>
            <a:r>
              <a:rPr lang="en-US" dirty="0"/>
              <a:t>E: name@hfw.com</a:t>
            </a:r>
          </a:p>
        </p:txBody>
      </p:sp>
      <p:sp>
        <p:nvSpPr>
          <p:cNvPr id="9" name="Picture Placeholder 5"/>
          <p:cNvSpPr>
            <a:spLocks noGrp="1"/>
          </p:cNvSpPr>
          <p:nvPr>
            <p:ph type="pic" sz="quarter" idx="12"/>
          </p:nvPr>
        </p:nvSpPr>
        <p:spPr>
          <a:xfrm>
            <a:off x="2460359" y="3276000"/>
            <a:ext cx="1080000" cy="1080000"/>
          </a:xfrm>
        </p:spPr>
        <p:txBody>
          <a:bodyPr/>
          <a:lstStyle>
            <a:lvl1pPr>
              <a:defRPr>
                <a:solidFill>
                  <a:schemeClr val="bg1"/>
                </a:solidFill>
              </a:defRPr>
            </a:lvl1pPr>
          </a:lstStyle>
          <a:p>
            <a:endParaRPr lang="en-GB" dirty="0"/>
          </a:p>
        </p:txBody>
      </p:sp>
      <p:sp>
        <p:nvSpPr>
          <p:cNvPr id="10" name="Text Placeholder 7"/>
          <p:cNvSpPr>
            <a:spLocks noGrp="1"/>
          </p:cNvSpPr>
          <p:nvPr>
            <p:ph type="body" sz="quarter" idx="13" hasCustomPrompt="1"/>
          </p:nvPr>
        </p:nvSpPr>
        <p:spPr>
          <a:xfrm>
            <a:off x="2460359" y="4446000"/>
            <a:ext cx="1512000" cy="483973"/>
          </a:xfrm>
        </p:spPr>
        <p:txBody>
          <a:bodyPr>
            <a:normAutofit/>
          </a:bodyPr>
          <a:lstStyle>
            <a:lvl1pPr marL="0" marR="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sz="800" cap="none" baseline="0">
                <a:solidFill>
                  <a:schemeClr val="bg1"/>
                </a:solidFill>
              </a:defRPr>
            </a:lvl1pPr>
            <a:lvl2pPr>
              <a:defRPr sz="800" baseline="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pPr marL="0" marR="0" lvl="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NAME – ALL CAPS</a:t>
            </a:r>
            <a:br>
              <a:rPr lang="en-US" dirty="0"/>
            </a:br>
            <a:r>
              <a:rPr lang="en-US" dirty="0"/>
              <a:t>T: XX XXXX </a:t>
            </a:r>
            <a:r>
              <a:rPr lang="en-US" dirty="0" err="1"/>
              <a:t>XXXX</a:t>
            </a:r>
            <a:r>
              <a:rPr lang="en-US" dirty="0"/>
              <a:t/>
            </a:r>
            <a:br>
              <a:rPr lang="en-US" dirty="0"/>
            </a:br>
            <a:r>
              <a:rPr lang="en-US" dirty="0"/>
              <a:t>E: name@hfw.com</a:t>
            </a:r>
          </a:p>
        </p:txBody>
      </p:sp>
      <p:sp>
        <p:nvSpPr>
          <p:cNvPr id="11" name="Picture Placeholder 5"/>
          <p:cNvSpPr>
            <a:spLocks noGrp="1"/>
          </p:cNvSpPr>
          <p:nvPr>
            <p:ph type="pic" sz="quarter" idx="14"/>
          </p:nvPr>
        </p:nvSpPr>
        <p:spPr>
          <a:xfrm>
            <a:off x="4560355" y="3276000"/>
            <a:ext cx="1080000" cy="1080000"/>
          </a:xfrm>
        </p:spPr>
        <p:txBody>
          <a:bodyPr/>
          <a:lstStyle>
            <a:lvl1pPr>
              <a:defRPr>
                <a:solidFill>
                  <a:schemeClr val="bg1"/>
                </a:solidFill>
              </a:defRPr>
            </a:lvl1pPr>
          </a:lstStyle>
          <a:p>
            <a:endParaRPr lang="en-GB" dirty="0"/>
          </a:p>
        </p:txBody>
      </p:sp>
      <p:sp>
        <p:nvSpPr>
          <p:cNvPr id="12" name="Text Placeholder 7"/>
          <p:cNvSpPr>
            <a:spLocks noGrp="1"/>
          </p:cNvSpPr>
          <p:nvPr>
            <p:ph type="body" sz="quarter" idx="15" hasCustomPrompt="1"/>
          </p:nvPr>
        </p:nvSpPr>
        <p:spPr>
          <a:xfrm>
            <a:off x="4560355" y="4446000"/>
            <a:ext cx="1512000" cy="483973"/>
          </a:xfrm>
        </p:spPr>
        <p:txBody>
          <a:bodyPr>
            <a:normAutofit/>
          </a:bodyPr>
          <a:lstStyle>
            <a:lvl1pPr marL="0" marR="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sz="800" cap="none" baseline="0">
                <a:solidFill>
                  <a:schemeClr val="bg1"/>
                </a:solidFill>
              </a:defRPr>
            </a:lvl1pPr>
            <a:lvl2pPr>
              <a:defRPr sz="800" baseline="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pPr marL="0" marR="0" lvl="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NAME – ALL CAPS</a:t>
            </a:r>
            <a:br>
              <a:rPr lang="en-US" dirty="0"/>
            </a:br>
            <a:r>
              <a:rPr lang="en-US" dirty="0"/>
              <a:t>T: XX XXXX </a:t>
            </a:r>
            <a:r>
              <a:rPr lang="en-US" dirty="0" err="1"/>
              <a:t>XXXX</a:t>
            </a:r>
            <a:r>
              <a:rPr lang="en-US" dirty="0"/>
              <a:t/>
            </a:r>
            <a:br>
              <a:rPr lang="en-US" dirty="0"/>
            </a:br>
            <a:r>
              <a:rPr lang="en-US" dirty="0"/>
              <a:t>E: name@hfw.com</a:t>
            </a:r>
          </a:p>
        </p:txBody>
      </p:sp>
      <p:sp>
        <p:nvSpPr>
          <p:cNvPr id="13" name="Picture Placeholder 5"/>
          <p:cNvSpPr>
            <a:spLocks noGrp="1"/>
          </p:cNvSpPr>
          <p:nvPr>
            <p:ph type="pic" sz="quarter" idx="16" hasCustomPrompt="1"/>
          </p:nvPr>
        </p:nvSpPr>
        <p:spPr>
          <a:xfrm>
            <a:off x="6660352" y="3276000"/>
            <a:ext cx="1080000" cy="1080000"/>
          </a:xfrm>
        </p:spPr>
        <p:txBody>
          <a:bodyPr/>
          <a:lstStyle>
            <a:lvl1pPr>
              <a:defRPr>
                <a:solidFill>
                  <a:schemeClr val="bg1"/>
                </a:solidFill>
              </a:defRPr>
            </a:lvl1pPr>
          </a:lstStyle>
          <a:p>
            <a:r>
              <a:rPr lang="en-GB" dirty="0"/>
              <a:t>picture</a:t>
            </a:r>
          </a:p>
        </p:txBody>
      </p:sp>
      <p:sp>
        <p:nvSpPr>
          <p:cNvPr id="15" name="Text Placeholder 7"/>
          <p:cNvSpPr>
            <a:spLocks noGrp="1"/>
          </p:cNvSpPr>
          <p:nvPr>
            <p:ph type="body" sz="quarter" idx="17" hasCustomPrompt="1"/>
          </p:nvPr>
        </p:nvSpPr>
        <p:spPr>
          <a:xfrm>
            <a:off x="6660352" y="4446000"/>
            <a:ext cx="1512000" cy="483973"/>
          </a:xfrm>
        </p:spPr>
        <p:txBody>
          <a:bodyPr>
            <a:normAutofit/>
          </a:bodyPr>
          <a:lstStyle>
            <a:lvl1pPr marL="0" marR="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sz="800" cap="none" baseline="0">
                <a:solidFill>
                  <a:schemeClr val="bg1"/>
                </a:solidFill>
              </a:defRPr>
            </a:lvl1pPr>
            <a:lvl2pPr>
              <a:defRPr sz="800" baseline="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pPr marL="0" marR="0" lvl="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NAME – ALL CAPS</a:t>
            </a:r>
            <a:br>
              <a:rPr lang="en-US" dirty="0"/>
            </a:br>
            <a:r>
              <a:rPr lang="en-US" dirty="0"/>
              <a:t>T: XX XXXX </a:t>
            </a:r>
            <a:r>
              <a:rPr lang="en-US" dirty="0" err="1"/>
              <a:t>XXXX</a:t>
            </a:r>
            <a:r>
              <a:rPr lang="en-US" dirty="0"/>
              <a:t/>
            </a:r>
            <a:br>
              <a:rPr lang="en-US" dirty="0"/>
            </a:br>
            <a:r>
              <a:rPr lang="en-US" dirty="0"/>
              <a:t>E: name@hfw.com</a:t>
            </a:r>
          </a:p>
        </p:txBody>
      </p:sp>
    </p:spTree>
    <p:extLst>
      <p:ext uri="{BB962C8B-B14F-4D97-AF65-F5344CB8AC3E}">
        <p14:creationId xmlns:p14="http://schemas.microsoft.com/office/powerpoint/2010/main" val="1240242701"/>
      </p:ext>
    </p:extLst>
  </p:cSld>
  <p:clrMapOvr>
    <a:masterClrMapping/>
  </p:clrMapOvr>
  <p:hf hdr="0" dt="0"/>
  <p:extLst mod="1">
    <p:ext uri="{DCECCB84-F9BA-43D5-87BE-67443E8EF086}">
      <p15:sldGuideLst xmlns="" xmlns:p15="http://schemas.microsoft.com/office/powerpoint/2012/main">
        <p15:guide id="1" orient="horz" pos="3861" userDrawn="1">
          <p15:clr>
            <a:srgbClr val="FBAE40"/>
          </p15:clr>
        </p15:guide>
        <p15:guide id="2" pos="302" userDrawn="1">
          <p15:clr>
            <a:srgbClr val="FBAE40"/>
          </p15:clr>
        </p15:guide>
        <p15:guide id="3" pos="7378" userDrawn="1">
          <p15:clr>
            <a:srgbClr val="FBAE40"/>
          </p15:clr>
        </p15:guide>
        <p15:guide id="4" orient="horz" pos="845" userDrawn="1">
          <p15:clr>
            <a:srgbClr val="FBAE40"/>
          </p15:clr>
        </p15:guide>
        <p15:guide id="5" orient="horz" pos="300" userDrawn="1">
          <p15:clr>
            <a:srgbClr val="FBAE40"/>
          </p15:clr>
        </p15:guide>
        <p15:guide id="6" orient="horz" pos="482" userDrawn="1">
          <p15:clr>
            <a:srgbClr val="FBAE40"/>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Title Slide 1_Contact - Dark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CEE6F3-4062-4264-BCED-24F96BE05163}"/>
              </a:ext>
            </a:extLst>
          </p:cNvPr>
          <p:cNvSpPr>
            <a:spLocks noGrp="1"/>
          </p:cNvSpPr>
          <p:nvPr>
            <p:ph type="ctrTitle"/>
          </p:nvPr>
        </p:nvSpPr>
        <p:spPr>
          <a:xfrm>
            <a:off x="350999" y="1695509"/>
            <a:ext cx="4896000" cy="861884"/>
          </a:xfrm>
        </p:spPr>
        <p:txBody>
          <a:bodyPr anchor="t" anchorCtr="0"/>
          <a:lstStyle>
            <a:lvl1pPr algn="l">
              <a:defRPr sz="3000" b="1">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 xmlns:a16="http://schemas.microsoft.com/office/drawing/2014/main" id="{BC8456A4-DB87-47C6-8DA2-7148FB876843}"/>
              </a:ext>
            </a:extLst>
          </p:cNvPr>
          <p:cNvSpPr>
            <a:spLocks noGrp="1"/>
          </p:cNvSpPr>
          <p:nvPr>
            <p:ph type="subTitle" idx="1"/>
          </p:nvPr>
        </p:nvSpPr>
        <p:spPr>
          <a:xfrm>
            <a:off x="350999" y="2581726"/>
            <a:ext cx="4896000" cy="1241822"/>
          </a:xfrm>
        </p:spPr>
        <p:txBody>
          <a:bodyPr/>
          <a:lstStyle>
            <a:lvl1pPr marL="0" indent="0" algn="l">
              <a:buNone/>
              <a:defRPr sz="1500" b="1">
                <a:solidFill>
                  <a:schemeClr val="bg1"/>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569" y="324117"/>
            <a:ext cx="901795" cy="546444"/>
          </a:xfrm>
          <a:prstGeom prst="rect">
            <a:avLst/>
          </a:prstGeom>
        </p:spPr>
      </p:pic>
      <p:sp>
        <p:nvSpPr>
          <p:cNvPr id="16" name="SectorBox"/>
          <p:cNvSpPr txBox="1"/>
          <p:nvPr userDrawn="1"/>
        </p:nvSpPr>
        <p:spPr>
          <a:xfrm>
            <a:off x="350999" y="1242000"/>
            <a:ext cx="3989613" cy="300083"/>
          </a:xfrm>
          <a:prstGeom prst="rect">
            <a:avLst/>
          </a:prstGeom>
          <a:noFill/>
        </p:spPr>
        <p:txBody>
          <a:bodyPr wrap="square" lIns="0" tIns="0" rIns="0" bIns="0" rtlCol="0">
            <a:noAutofit/>
          </a:bodyPr>
          <a:lstStyle/>
          <a:p>
            <a:r>
              <a:rPr lang="en-GB" sz="1500" b="1" cap="all" baseline="0" smtClean="0">
                <a:solidFill>
                  <a:schemeClr val="bg1"/>
                </a:solidFill>
              </a:rPr>
              <a:t>Insurance and reinsurance</a:t>
            </a:r>
            <a:endParaRPr lang="en-GB" sz="1500" b="1" cap="all" baseline="0" dirty="0">
              <a:solidFill>
                <a:schemeClr val="bg1"/>
              </a:solidFill>
            </a:endParaRPr>
          </a:p>
        </p:txBody>
      </p:sp>
      <p:sp>
        <p:nvSpPr>
          <p:cNvPr id="6" name="Picture Placeholder 5"/>
          <p:cNvSpPr>
            <a:spLocks noGrp="1"/>
          </p:cNvSpPr>
          <p:nvPr>
            <p:ph type="pic" sz="quarter" idx="10"/>
          </p:nvPr>
        </p:nvSpPr>
        <p:spPr>
          <a:xfrm>
            <a:off x="6515688" y="1282700"/>
            <a:ext cx="2160000" cy="2160000"/>
          </a:xfrm>
        </p:spPr>
        <p:txBody>
          <a:bodyPr/>
          <a:lstStyle>
            <a:lvl1pPr>
              <a:defRPr>
                <a:solidFill>
                  <a:schemeClr val="bg1"/>
                </a:solidFill>
              </a:defRPr>
            </a:lvl1pPr>
          </a:lstStyle>
          <a:p>
            <a:endParaRPr lang="en-GB" dirty="0"/>
          </a:p>
        </p:txBody>
      </p:sp>
      <p:sp>
        <p:nvSpPr>
          <p:cNvPr id="8" name="Text Placeholder 7"/>
          <p:cNvSpPr>
            <a:spLocks noGrp="1"/>
          </p:cNvSpPr>
          <p:nvPr>
            <p:ph type="body" sz="quarter" idx="11" hasCustomPrompt="1"/>
          </p:nvPr>
        </p:nvSpPr>
        <p:spPr>
          <a:xfrm>
            <a:off x="6520456" y="3543069"/>
            <a:ext cx="2384147" cy="792000"/>
          </a:xfrm>
        </p:spPr>
        <p:txBody>
          <a:bodyPr>
            <a:normAutofit/>
          </a:bodyPr>
          <a:lstStyle>
            <a:lvl1pPr>
              <a:spcAft>
                <a:spcPts val="0"/>
              </a:spcAft>
              <a:defRPr sz="1200" cap="none" baseline="0">
                <a:solidFill>
                  <a:schemeClr val="bg1"/>
                </a:solidFill>
              </a:defRPr>
            </a:lvl1pPr>
            <a:lvl2pPr>
              <a:defRPr sz="1200" baseline="0">
                <a:solidFill>
                  <a:schemeClr val="bg1"/>
                </a:solidFill>
              </a:defRPr>
            </a:lvl2pPr>
            <a:lvl3pPr>
              <a:defRPr baseline="0">
                <a:solidFill>
                  <a:schemeClr val="bg1"/>
                </a:solidFill>
              </a:defRPr>
            </a:lvl3pPr>
            <a:lvl4pPr>
              <a:defRPr>
                <a:solidFill>
                  <a:schemeClr val="bg1"/>
                </a:solidFill>
              </a:defRPr>
            </a:lvl4pPr>
            <a:lvl5pPr>
              <a:defRPr>
                <a:solidFill>
                  <a:schemeClr val="bg1"/>
                </a:solidFill>
              </a:defRPr>
            </a:lvl5pPr>
          </a:lstStyle>
          <a:p>
            <a:pPr lvl="0"/>
            <a:r>
              <a:rPr lang="en-US" dirty="0"/>
              <a:t>NAME – ALL CAPS</a:t>
            </a:r>
            <a:br>
              <a:rPr lang="en-US" dirty="0"/>
            </a:br>
            <a:r>
              <a:rPr lang="en-US" dirty="0"/>
              <a:t>T: XX XXXX </a:t>
            </a:r>
            <a:r>
              <a:rPr lang="en-US" dirty="0" err="1"/>
              <a:t>XXXX</a:t>
            </a:r>
            <a:r>
              <a:rPr lang="en-US" dirty="0"/>
              <a:t/>
            </a:r>
            <a:br>
              <a:rPr lang="en-US" dirty="0"/>
            </a:br>
            <a:r>
              <a:rPr lang="en-US" dirty="0"/>
              <a:t>E: name@hfw.com</a:t>
            </a:r>
          </a:p>
          <a:p>
            <a:pPr lvl="1"/>
            <a:r>
              <a:rPr lang="en-US" dirty="0"/>
              <a:t>Level 2</a:t>
            </a:r>
            <a:endParaRPr lang="en-GB" dirty="0"/>
          </a:p>
        </p:txBody>
      </p:sp>
    </p:spTree>
    <p:extLst>
      <p:ext uri="{BB962C8B-B14F-4D97-AF65-F5344CB8AC3E}">
        <p14:creationId xmlns:p14="http://schemas.microsoft.com/office/powerpoint/2010/main" val="2335637947"/>
      </p:ext>
    </p:extLst>
  </p:cSld>
  <p:clrMapOvr>
    <a:masterClrMapping/>
  </p:clrMapOvr>
  <p:hf hdr="0" dt="0"/>
  <p:extLst mod="1">
    <p:ext uri="{DCECCB84-F9BA-43D5-87BE-67443E8EF086}">
      <p15:sldGuideLst xmlns="" xmlns:p15="http://schemas.microsoft.com/office/powerpoint/2012/main">
        <p15:guide id="1" orient="horz" pos="3861" userDrawn="1">
          <p15:clr>
            <a:srgbClr val="FBAE40"/>
          </p15:clr>
        </p15:guide>
        <p15:guide id="2" pos="302" userDrawn="1">
          <p15:clr>
            <a:srgbClr val="FBAE40"/>
          </p15:clr>
        </p15:guide>
        <p15:guide id="3" pos="7378" userDrawn="1">
          <p15:clr>
            <a:srgbClr val="FBAE40"/>
          </p15:clr>
        </p15:guide>
        <p15:guide id="4" orient="horz" pos="845" userDrawn="1">
          <p15:clr>
            <a:srgbClr val="FBAE40"/>
          </p15:clr>
        </p15:guide>
        <p15:guide id="5" orient="horz" pos="300" userDrawn="1">
          <p15:clr>
            <a:srgbClr val="FBAE40"/>
          </p15:clr>
        </p15:guide>
        <p15:guide id="6" orient="horz" pos="482" userDrawn="1">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Title Slide 4_Contacts v1 - Dark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CEE6F3-4062-4264-BCED-24F96BE05163}"/>
              </a:ext>
            </a:extLst>
          </p:cNvPr>
          <p:cNvSpPr>
            <a:spLocks noGrp="1"/>
          </p:cNvSpPr>
          <p:nvPr>
            <p:ph type="ctrTitle"/>
          </p:nvPr>
        </p:nvSpPr>
        <p:spPr>
          <a:xfrm>
            <a:off x="351001" y="1695509"/>
            <a:ext cx="5337123" cy="861884"/>
          </a:xfrm>
        </p:spPr>
        <p:txBody>
          <a:bodyPr anchor="t" anchorCtr="0"/>
          <a:lstStyle>
            <a:lvl1pPr algn="l">
              <a:defRPr sz="3000" b="1">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 xmlns:a16="http://schemas.microsoft.com/office/drawing/2014/main" id="{BC8456A4-DB87-47C6-8DA2-7148FB876843}"/>
              </a:ext>
            </a:extLst>
          </p:cNvPr>
          <p:cNvSpPr>
            <a:spLocks noGrp="1"/>
          </p:cNvSpPr>
          <p:nvPr>
            <p:ph type="subTitle" idx="1"/>
          </p:nvPr>
        </p:nvSpPr>
        <p:spPr>
          <a:xfrm>
            <a:off x="351001" y="2581726"/>
            <a:ext cx="5337123" cy="1241822"/>
          </a:xfrm>
        </p:spPr>
        <p:txBody>
          <a:bodyPr/>
          <a:lstStyle>
            <a:lvl1pPr marL="0" indent="0" algn="l">
              <a:buNone/>
              <a:defRPr sz="1500" b="1">
                <a:solidFill>
                  <a:schemeClr val="bg1"/>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569" y="324117"/>
            <a:ext cx="901795" cy="546444"/>
          </a:xfrm>
          <a:prstGeom prst="rect">
            <a:avLst/>
          </a:prstGeom>
        </p:spPr>
      </p:pic>
      <p:sp>
        <p:nvSpPr>
          <p:cNvPr id="16" name="SectorBox"/>
          <p:cNvSpPr txBox="1"/>
          <p:nvPr userDrawn="1"/>
        </p:nvSpPr>
        <p:spPr>
          <a:xfrm>
            <a:off x="350999" y="1242000"/>
            <a:ext cx="3989613" cy="300083"/>
          </a:xfrm>
          <a:prstGeom prst="rect">
            <a:avLst/>
          </a:prstGeom>
          <a:noFill/>
        </p:spPr>
        <p:txBody>
          <a:bodyPr wrap="square" lIns="0" tIns="0" rIns="0" bIns="0" rtlCol="0">
            <a:noAutofit/>
          </a:bodyPr>
          <a:lstStyle/>
          <a:p>
            <a:r>
              <a:rPr lang="en-GB" sz="1500" b="1" cap="all" baseline="0" smtClean="0">
                <a:solidFill>
                  <a:schemeClr val="bg1"/>
                </a:solidFill>
              </a:rPr>
              <a:t>Insurance and reinsurance</a:t>
            </a:r>
            <a:endParaRPr lang="en-GB" sz="1500" b="1" cap="all" baseline="0" dirty="0">
              <a:solidFill>
                <a:schemeClr val="bg1"/>
              </a:solidFill>
            </a:endParaRPr>
          </a:p>
        </p:txBody>
      </p:sp>
      <p:sp>
        <p:nvSpPr>
          <p:cNvPr id="6" name="Picture Placeholder 5"/>
          <p:cNvSpPr>
            <a:spLocks noGrp="1"/>
          </p:cNvSpPr>
          <p:nvPr>
            <p:ph type="pic" sz="quarter" idx="10"/>
          </p:nvPr>
        </p:nvSpPr>
        <p:spPr>
          <a:xfrm>
            <a:off x="5994572" y="1278000"/>
            <a:ext cx="1080000" cy="1080000"/>
          </a:xfrm>
        </p:spPr>
        <p:txBody>
          <a:bodyPr/>
          <a:lstStyle>
            <a:lvl1pPr>
              <a:defRPr>
                <a:solidFill>
                  <a:schemeClr val="bg1"/>
                </a:solidFill>
              </a:defRPr>
            </a:lvl1pPr>
          </a:lstStyle>
          <a:p>
            <a:endParaRPr lang="en-GB" dirty="0"/>
          </a:p>
        </p:txBody>
      </p:sp>
      <p:sp>
        <p:nvSpPr>
          <p:cNvPr id="8" name="Text Placeholder 7"/>
          <p:cNvSpPr>
            <a:spLocks noGrp="1"/>
          </p:cNvSpPr>
          <p:nvPr>
            <p:ph type="body" sz="quarter" idx="11" hasCustomPrompt="1"/>
          </p:nvPr>
        </p:nvSpPr>
        <p:spPr>
          <a:xfrm>
            <a:off x="5994572" y="2448000"/>
            <a:ext cx="1368000" cy="483973"/>
          </a:xfrm>
        </p:spPr>
        <p:txBody>
          <a:bodyPr>
            <a:normAutofit/>
          </a:bodyPr>
          <a:lstStyle>
            <a:lvl1pPr marL="0" marR="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sz="800" cap="none" baseline="0">
                <a:solidFill>
                  <a:schemeClr val="bg1"/>
                </a:solidFill>
              </a:defRPr>
            </a:lvl1pPr>
            <a:lvl2pPr>
              <a:defRPr sz="800" baseline="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pPr marL="0" marR="0" lvl="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NAME – ALL CAPS</a:t>
            </a:r>
            <a:br>
              <a:rPr lang="en-US" dirty="0"/>
            </a:br>
            <a:r>
              <a:rPr lang="en-US" dirty="0"/>
              <a:t>T: XX XXXX </a:t>
            </a:r>
            <a:r>
              <a:rPr lang="en-US" dirty="0" err="1"/>
              <a:t>XXXX</a:t>
            </a:r>
            <a:r>
              <a:rPr lang="en-US" dirty="0"/>
              <a:t/>
            </a:r>
            <a:br>
              <a:rPr lang="en-US" dirty="0"/>
            </a:br>
            <a:r>
              <a:rPr lang="en-US" dirty="0"/>
              <a:t>E: name@hfw.com</a:t>
            </a:r>
          </a:p>
        </p:txBody>
      </p:sp>
      <p:sp>
        <p:nvSpPr>
          <p:cNvPr id="9" name="Picture Placeholder 5"/>
          <p:cNvSpPr>
            <a:spLocks noGrp="1"/>
          </p:cNvSpPr>
          <p:nvPr>
            <p:ph type="pic" sz="quarter" idx="12"/>
          </p:nvPr>
        </p:nvSpPr>
        <p:spPr>
          <a:xfrm>
            <a:off x="7596336" y="1278000"/>
            <a:ext cx="1080000" cy="1080000"/>
          </a:xfrm>
        </p:spPr>
        <p:txBody>
          <a:bodyPr/>
          <a:lstStyle>
            <a:lvl1pPr>
              <a:defRPr>
                <a:solidFill>
                  <a:schemeClr val="bg1"/>
                </a:solidFill>
              </a:defRPr>
            </a:lvl1pPr>
          </a:lstStyle>
          <a:p>
            <a:endParaRPr lang="en-GB" dirty="0"/>
          </a:p>
        </p:txBody>
      </p:sp>
      <p:sp>
        <p:nvSpPr>
          <p:cNvPr id="10" name="Text Placeholder 7"/>
          <p:cNvSpPr>
            <a:spLocks noGrp="1"/>
          </p:cNvSpPr>
          <p:nvPr>
            <p:ph type="body" sz="quarter" idx="13" hasCustomPrompt="1"/>
          </p:nvPr>
        </p:nvSpPr>
        <p:spPr>
          <a:xfrm>
            <a:off x="7596336" y="2443957"/>
            <a:ext cx="1368000" cy="483973"/>
          </a:xfrm>
        </p:spPr>
        <p:txBody>
          <a:bodyPr>
            <a:normAutofit/>
          </a:bodyPr>
          <a:lstStyle>
            <a:lvl1pPr marL="0" marR="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sz="800" cap="none" baseline="0">
                <a:solidFill>
                  <a:schemeClr val="bg1"/>
                </a:solidFill>
              </a:defRPr>
            </a:lvl1pPr>
            <a:lvl2pPr>
              <a:defRPr sz="800" baseline="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pPr marL="0" marR="0" lvl="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NAME – ALL CAPS</a:t>
            </a:r>
            <a:br>
              <a:rPr lang="en-US" dirty="0"/>
            </a:br>
            <a:r>
              <a:rPr lang="en-US" dirty="0"/>
              <a:t>T: XX XXXX </a:t>
            </a:r>
            <a:r>
              <a:rPr lang="en-US" dirty="0" err="1"/>
              <a:t>XXXX</a:t>
            </a:r>
            <a:r>
              <a:rPr lang="en-US" dirty="0"/>
              <a:t/>
            </a:r>
            <a:br>
              <a:rPr lang="en-US" dirty="0"/>
            </a:br>
            <a:r>
              <a:rPr lang="en-US" dirty="0"/>
              <a:t>E: name@hfw.com</a:t>
            </a:r>
          </a:p>
        </p:txBody>
      </p:sp>
      <p:sp>
        <p:nvSpPr>
          <p:cNvPr id="11" name="Picture Placeholder 5"/>
          <p:cNvSpPr>
            <a:spLocks noGrp="1"/>
          </p:cNvSpPr>
          <p:nvPr>
            <p:ph type="pic" sz="quarter" idx="14"/>
          </p:nvPr>
        </p:nvSpPr>
        <p:spPr>
          <a:xfrm>
            <a:off x="5994572" y="3132000"/>
            <a:ext cx="1080000" cy="1080000"/>
          </a:xfrm>
        </p:spPr>
        <p:txBody>
          <a:bodyPr/>
          <a:lstStyle>
            <a:lvl1pPr>
              <a:defRPr>
                <a:solidFill>
                  <a:schemeClr val="bg1"/>
                </a:solidFill>
              </a:defRPr>
            </a:lvl1pPr>
          </a:lstStyle>
          <a:p>
            <a:endParaRPr lang="en-GB" dirty="0"/>
          </a:p>
        </p:txBody>
      </p:sp>
      <p:sp>
        <p:nvSpPr>
          <p:cNvPr id="12" name="Text Placeholder 7"/>
          <p:cNvSpPr>
            <a:spLocks noGrp="1"/>
          </p:cNvSpPr>
          <p:nvPr>
            <p:ph type="body" sz="quarter" idx="15" hasCustomPrompt="1"/>
          </p:nvPr>
        </p:nvSpPr>
        <p:spPr>
          <a:xfrm>
            <a:off x="5994572" y="4302000"/>
            <a:ext cx="1368000" cy="483973"/>
          </a:xfrm>
        </p:spPr>
        <p:txBody>
          <a:bodyPr>
            <a:normAutofit/>
          </a:bodyPr>
          <a:lstStyle>
            <a:lvl1pPr marL="0" marR="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sz="800" cap="none" baseline="0">
                <a:solidFill>
                  <a:schemeClr val="bg1"/>
                </a:solidFill>
              </a:defRPr>
            </a:lvl1pPr>
            <a:lvl2pPr>
              <a:defRPr sz="800" baseline="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pPr marL="0" marR="0" lvl="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NAME – ALL CAPS</a:t>
            </a:r>
            <a:br>
              <a:rPr lang="en-US" dirty="0"/>
            </a:br>
            <a:r>
              <a:rPr lang="en-US" dirty="0"/>
              <a:t>T: XX XXXX </a:t>
            </a:r>
            <a:r>
              <a:rPr lang="en-US" dirty="0" err="1"/>
              <a:t>XXXX</a:t>
            </a:r>
            <a:r>
              <a:rPr lang="en-US" dirty="0"/>
              <a:t/>
            </a:r>
            <a:br>
              <a:rPr lang="en-US" dirty="0"/>
            </a:br>
            <a:r>
              <a:rPr lang="en-US" dirty="0"/>
              <a:t>E: name@hfw.com</a:t>
            </a:r>
          </a:p>
        </p:txBody>
      </p:sp>
      <p:sp>
        <p:nvSpPr>
          <p:cNvPr id="13" name="Picture Placeholder 5"/>
          <p:cNvSpPr>
            <a:spLocks noGrp="1"/>
          </p:cNvSpPr>
          <p:nvPr>
            <p:ph type="pic" sz="quarter" idx="16" hasCustomPrompt="1"/>
          </p:nvPr>
        </p:nvSpPr>
        <p:spPr>
          <a:xfrm>
            <a:off x="7596336" y="3132000"/>
            <a:ext cx="1080000" cy="1080000"/>
          </a:xfrm>
        </p:spPr>
        <p:txBody>
          <a:bodyPr/>
          <a:lstStyle>
            <a:lvl1pPr>
              <a:defRPr>
                <a:solidFill>
                  <a:schemeClr val="bg1"/>
                </a:solidFill>
              </a:defRPr>
            </a:lvl1pPr>
          </a:lstStyle>
          <a:p>
            <a:r>
              <a:rPr lang="en-GB" dirty="0"/>
              <a:t>picture</a:t>
            </a:r>
          </a:p>
        </p:txBody>
      </p:sp>
      <p:sp>
        <p:nvSpPr>
          <p:cNvPr id="15" name="Text Placeholder 7"/>
          <p:cNvSpPr>
            <a:spLocks noGrp="1"/>
          </p:cNvSpPr>
          <p:nvPr>
            <p:ph type="body" sz="quarter" idx="17" hasCustomPrompt="1"/>
          </p:nvPr>
        </p:nvSpPr>
        <p:spPr>
          <a:xfrm>
            <a:off x="7596336" y="4302000"/>
            <a:ext cx="1368000" cy="483973"/>
          </a:xfrm>
        </p:spPr>
        <p:txBody>
          <a:bodyPr>
            <a:normAutofit/>
          </a:bodyPr>
          <a:lstStyle>
            <a:lvl1pPr marL="0" marR="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sz="800" cap="none" baseline="0">
                <a:solidFill>
                  <a:schemeClr val="bg1"/>
                </a:solidFill>
              </a:defRPr>
            </a:lvl1pPr>
            <a:lvl2pPr>
              <a:defRPr sz="800" baseline="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pPr marL="0" marR="0" lvl="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LNAME – ALL CAPS</a:t>
            </a:r>
            <a:br>
              <a:rPr lang="en-US" dirty="0"/>
            </a:br>
            <a:r>
              <a:rPr lang="en-US" dirty="0"/>
              <a:t>T: XX XXXX </a:t>
            </a:r>
            <a:r>
              <a:rPr lang="en-US" dirty="0" err="1"/>
              <a:t>XXXX</a:t>
            </a:r>
            <a:r>
              <a:rPr lang="en-US" dirty="0"/>
              <a:t/>
            </a:r>
            <a:br>
              <a:rPr lang="en-US" dirty="0"/>
            </a:br>
            <a:r>
              <a:rPr lang="en-US" dirty="0"/>
              <a:t>E: name@hfw.com</a:t>
            </a:r>
          </a:p>
        </p:txBody>
      </p:sp>
    </p:spTree>
    <p:extLst>
      <p:ext uri="{BB962C8B-B14F-4D97-AF65-F5344CB8AC3E}">
        <p14:creationId xmlns:p14="http://schemas.microsoft.com/office/powerpoint/2010/main" val="2704910668"/>
      </p:ext>
    </p:extLst>
  </p:cSld>
  <p:clrMapOvr>
    <a:masterClrMapping/>
  </p:clrMapOvr>
  <p:hf hdr="0" dt="0"/>
  <p:extLst mod="1">
    <p:ext uri="{DCECCB84-F9BA-43D5-87BE-67443E8EF086}">
      <p15:sldGuideLst xmlns="" xmlns:p15="http://schemas.microsoft.com/office/powerpoint/2012/main">
        <p15:guide id="1" orient="horz" pos="3861" userDrawn="1">
          <p15:clr>
            <a:srgbClr val="FBAE40"/>
          </p15:clr>
        </p15:guide>
        <p15:guide id="2" pos="302" userDrawn="1">
          <p15:clr>
            <a:srgbClr val="FBAE40"/>
          </p15:clr>
        </p15:guide>
        <p15:guide id="3" pos="7378" userDrawn="1">
          <p15:clr>
            <a:srgbClr val="FBAE40"/>
          </p15:clr>
        </p15:guide>
        <p15:guide id="4" orient="horz" pos="845" userDrawn="1">
          <p15:clr>
            <a:srgbClr val="FBAE40"/>
          </p15:clr>
        </p15:guide>
        <p15:guide id="5" orient="horz" pos="300" userDrawn="1">
          <p15:clr>
            <a:srgbClr val="FBAE40"/>
          </p15:clr>
        </p15:guide>
        <p15:guide id="6" orient="horz" pos="482" userDrawn="1">
          <p15:clr>
            <a:srgbClr val="FBAE40"/>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Title Slide 4_Contacts v2 - Dark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CEE6F3-4062-4264-BCED-24F96BE05163}"/>
              </a:ext>
            </a:extLst>
          </p:cNvPr>
          <p:cNvSpPr>
            <a:spLocks noGrp="1"/>
          </p:cNvSpPr>
          <p:nvPr>
            <p:ph type="ctrTitle"/>
          </p:nvPr>
        </p:nvSpPr>
        <p:spPr>
          <a:xfrm>
            <a:off x="351000" y="1695509"/>
            <a:ext cx="5409132" cy="861884"/>
          </a:xfrm>
        </p:spPr>
        <p:txBody>
          <a:bodyPr anchor="t" anchorCtr="0"/>
          <a:lstStyle>
            <a:lvl1pPr algn="l">
              <a:defRPr sz="3000" b="1">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 xmlns:a16="http://schemas.microsoft.com/office/drawing/2014/main" id="{BC8456A4-DB87-47C6-8DA2-7148FB876843}"/>
              </a:ext>
            </a:extLst>
          </p:cNvPr>
          <p:cNvSpPr>
            <a:spLocks noGrp="1"/>
          </p:cNvSpPr>
          <p:nvPr>
            <p:ph type="subTitle" idx="1"/>
          </p:nvPr>
        </p:nvSpPr>
        <p:spPr>
          <a:xfrm>
            <a:off x="351001" y="2581726"/>
            <a:ext cx="5409132" cy="638096"/>
          </a:xfrm>
        </p:spPr>
        <p:txBody>
          <a:bodyPr/>
          <a:lstStyle>
            <a:lvl1pPr marL="0" indent="0" algn="l">
              <a:buNone/>
              <a:defRPr sz="1500" b="1">
                <a:solidFill>
                  <a:schemeClr val="bg1"/>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569" y="324117"/>
            <a:ext cx="901795" cy="546444"/>
          </a:xfrm>
          <a:prstGeom prst="rect">
            <a:avLst/>
          </a:prstGeom>
        </p:spPr>
      </p:pic>
      <p:sp>
        <p:nvSpPr>
          <p:cNvPr id="16" name="SectorBox"/>
          <p:cNvSpPr txBox="1"/>
          <p:nvPr userDrawn="1"/>
        </p:nvSpPr>
        <p:spPr>
          <a:xfrm>
            <a:off x="350999" y="1242000"/>
            <a:ext cx="3989613" cy="300083"/>
          </a:xfrm>
          <a:prstGeom prst="rect">
            <a:avLst/>
          </a:prstGeom>
          <a:noFill/>
        </p:spPr>
        <p:txBody>
          <a:bodyPr wrap="square" lIns="0" tIns="0" rIns="0" bIns="0" rtlCol="0">
            <a:noAutofit/>
          </a:bodyPr>
          <a:lstStyle/>
          <a:p>
            <a:r>
              <a:rPr lang="en-GB" sz="1500" b="1" cap="all" baseline="0" smtClean="0">
                <a:solidFill>
                  <a:schemeClr val="bg1"/>
                </a:solidFill>
              </a:rPr>
              <a:t>Insurance and reinsurance</a:t>
            </a:r>
            <a:endParaRPr lang="en-GB" sz="1500" b="1" cap="all" baseline="0" dirty="0">
              <a:solidFill>
                <a:schemeClr val="bg1"/>
              </a:solidFill>
            </a:endParaRPr>
          </a:p>
        </p:txBody>
      </p:sp>
      <p:sp>
        <p:nvSpPr>
          <p:cNvPr id="6" name="Picture Placeholder 5"/>
          <p:cNvSpPr>
            <a:spLocks noGrp="1"/>
          </p:cNvSpPr>
          <p:nvPr>
            <p:ph type="pic" sz="quarter" idx="10"/>
          </p:nvPr>
        </p:nvSpPr>
        <p:spPr>
          <a:xfrm>
            <a:off x="360363" y="3276000"/>
            <a:ext cx="1080000" cy="1080000"/>
          </a:xfrm>
        </p:spPr>
        <p:txBody>
          <a:bodyPr/>
          <a:lstStyle>
            <a:lvl1pPr>
              <a:defRPr>
                <a:solidFill>
                  <a:schemeClr val="bg1"/>
                </a:solidFill>
              </a:defRPr>
            </a:lvl1pPr>
          </a:lstStyle>
          <a:p>
            <a:endParaRPr lang="en-GB" dirty="0"/>
          </a:p>
        </p:txBody>
      </p:sp>
      <p:sp>
        <p:nvSpPr>
          <p:cNvPr id="8" name="Text Placeholder 7"/>
          <p:cNvSpPr>
            <a:spLocks noGrp="1"/>
          </p:cNvSpPr>
          <p:nvPr>
            <p:ph type="body" sz="quarter" idx="11" hasCustomPrompt="1"/>
          </p:nvPr>
        </p:nvSpPr>
        <p:spPr>
          <a:xfrm>
            <a:off x="360363" y="4446000"/>
            <a:ext cx="1512000" cy="483973"/>
          </a:xfrm>
        </p:spPr>
        <p:txBody>
          <a:bodyPr>
            <a:normAutofit/>
          </a:bodyPr>
          <a:lstStyle>
            <a:lvl1pPr marL="0" marR="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sz="800" cap="none" baseline="0">
                <a:solidFill>
                  <a:schemeClr val="bg1"/>
                </a:solidFill>
              </a:defRPr>
            </a:lvl1pPr>
            <a:lvl2pPr>
              <a:defRPr sz="800" baseline="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pPr marL="0" marR="0" lvl="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NAME – ALL CAPS</a:t>
            </a:r>
            <a:br>
              <a:rPr lang="en-US" dirty="0"/>
            </a:br>
            <a:r>
              <a:rPr lang="en-US" dirty="0"/>
              <a:t>T: XX XXXX </a:t>
            </a:r>
            <a:r>
              <a:rPr lang="en-US" dirty="0" err="1"/>
              <a:t>XXXX</a:t>
            </a:r>
            <a:r>
              <a:rPr lang="en-US" dirty="0"/>
              <a:t/>
            </a:r>
            <a:br>
              <a:rPr lang="en-US" dirty="0"/>
            </a:br>
            <a:r>
              <a:rPr lang="en-US" dirty="0"/>
              <a:t>E: name@hfw.com</a:t>
            </a:r>
          </a:p>
        </p:txBody>
      </p:sp>
      <p:sp>
        <p:nvSpPr>
          <p:cNvPr id="9" name="Picture Placeholder 5"/>
          <p:cNvSpPr>
            <a:spLocks noGrp="1"/>
          </p:cNvSpPr>
          <p:nvPr>
            <p:ph type="pic" sz="quarter" idx="12"/>
          </p:nvPr>
        </p:nvSpPr>
        <p:spPr>
          <a:xfrm>
            <a:off x="2460359" y="3276000"/>
            <a:ext cx="1080000" cy="1080000"/>
          </a:xfrm>
        </p:spPr>
        <p:txBody>
          <a:bodyPr/>
          <a:lstStyle>
            <a:lvl1pPr>
              <a:defRPr>
                <a:solidFill>
                  <a:schemeClr val="bg1"/>
                </a:solidFill>
              </a:defRPr>
            </a:lvl1pPr>
          </a:lstStyle>
          <a:p>
            <a:endParaRPr lang="en-GB" dirty="0"/>
          </a:p>
        </p:txBody>
      </p:sp>
      <p:sp>
        <p:nvSpPr>
          <p:cNvPr id="10" name="Text Placeholder 7"/>
          <p:cNvSpPr>
            <a:spLocks noGrp="1"/>
          </p:cNvSpPr>
          <p:nvPr>
            <p:ph type="body" sz="quarter" idx="13" hasCustomPrompt="1"/>
          </p:nvPr>
        </p:nvSpPr>
        <p:spPr>
          <a:xfrm>
            <a:off x="2460359" y="4446000"/>
            <a:ext cx="1512000" cy="483973"/>
          </a:xfrm>
        </p:spPr>
        <p:txBody>
          <a:bodyPr>
            <a:normAutofit/>
          </a:bodyPr>
          <a:lstStyle>
            <a:lvl1pPr marL="0" marR="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sz="800" cap="none" baseline="0">
                <a:solidFill>
                  <a:schemeClr val="bg1"/>
                </a:solidFill>
              </a:defRPr>
            </a:lvl1pPr>
            <a:lvl2pPr>
              <a:defRPr sz="800" baseline="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pPr marL="0" marR="0" lvl="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NAME – ALL CAPS</a:t>
            </a:r>
            <a:br>
              <a:rPr lang="en-US" dirty="0"/>
            </a:br>
            <a:r>
              <a:rPr lang="en-US" dirty="0"/>
              <a:t>T: XX XXXX </a:t>
            </a:r>
            <a:r>
              <a:rPr lang="en-US" dirty="0" err="1"/>
              <a:t>XXXX</a:t>
            </a:r>
            <a:r>
              <a:rPr lang="en-US" dirty="0"/>
              <a:t/>
            </a:r>
            <a:br>
              <a:rPr lang="en-US" dirty="0"/>
            </a:br>
            <a:r>
              <a:rPr lang="en-US" dirty="0"/>
              <a:t>E: name@hfw.com</a:t>
            </a:r>
          </a:p>
        </p:txBody>
      </p:sp>
      <p:sp>
        <p:nvSpPr>
          <p:cNvPr id="11" name="Picture Placeholder 5"/>
          <p:cNvSpPr>
            <a:spLocks noGrp="1"/>
          </p:cNvSpPr>
          <p:nvPr>
            <p:ph type="pic" sz="quarter" idx="14"/>
          </p:nvPr>
        </p:nvSpPr>
        <p:spPr>
          <a:xfrm>
            <a:off x="4560355" y="3276000"/>
            <a:ext cx="1080000" cy="1080000"/>
          </a:xfrm>
        </p:spPr>
        <p:txBody>
          <a:bodyPr/>
          <a:lstStyle>
            <a:lvl1pPr>
              <a:defRPr>
                <a:solidFill>
                  <a:schemeClr val="bg1"/>
                </a:solidFill>
              </a:defRPr>
            </a:lvl1pPr>
          </a:lstStyle>
          <a:p>
            <a:endParaRPr lang="en-GB" dirty="0"/>
          </a:p>
        </p:txBody>
      </p:sp>
      <p:sp>
        <p:nvSpPr>
          <p:cNvPr id="12" name="Text Placeholder 7"/>
          <p:cNvSpPr>
            <a:spLocks noGrp="1"/>
          </p:cNvSpPr>
          <p:nvPr>
            <p:ph type="body" sz="quarter" idx="15" hasCustomPrompt="1"/>
          </p:nvPr>
        </p:nvSpPr>
        <p:spPr>
          <a:xfrm>
            <a:off x="4560355" y="4446000"/>
            <a:ext cx="1512000" cy="483973"/>
          </a:xfrm>
        </p:spPr>
        <p:txBody>
          <a:bodyPr>
            <a:normAutofit/>
          </a:bodyPr>
          <a:lstStyle>
            <a:lvl1pPr marL="0" marR="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sz="800" cap="none" baseline="0">
                <a:solidFill>
                  <a:schemeClr val="bg1"/>
                </a:solidFill>
              </a:defRPr>
            </a:lvl1pPr>
            <a:lvl2pPr>
              <a:defRPr sz="800" baseline="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pPr marL="0" marR="0" lvl="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NAME – ALL CAPS</a:t>
            </a:r>
            <a:br>
              <a:rPr lang="en-US" dirty="0"/>
            </a:br>
            <a:r>
              <a:rPr lang="en-US" dirty="0"/>
              <a:t>T: XX XXXX </a:t>
            </a:r>
            <a:r>
              <a:rPr lang="en-US" dirty="0" err="1"/>
              <a:t>XXXX</a:t>
            </a:r>
            <a:r>
              <a:rPr lang="en-US" dirty="0"/>
              <a:t/>
            </a:r>
            <a:br>
              <a:rPr lang="en-US" dirty="0"/>
            </a:br>
            <a:r>
              <a:rPr lang="en-US" dirty="0"/>
              <a:t>E: name@hfw.com</a:t>
            </a:r>
          </a:p>
        </p:txBody>
      </p:sp>
      <p:sp>
        <p:nvSpPr>
          <p:cNvPr id="13" name="Picture Placeholder 5"/>
          <p:cNvSpPr>
            <a:spLocks noGrp="1"/>
          </p:cNvSpPr>
          <p:nvPr>
            <p:ph type="pic" sz="quarter" idx="16" hasCustomPrompt="1"/>
          </p:nvPr>
        </p:nvSpPr>
        <p:spPr>
          <a:xfrm>
            <a:off x="6660352" y="3276000"/>
            <a:ext cx="1080000" cy="1080000"/>
          </a:xfrm>
        </p:spPr>
        <p:txBody>
          <a:bodyPr/>
          <a:lstStyle>
            <a:lvl1pPr>
              <a:defRPr>
                <a:solidFill>
                  <a:schemeClr val="bg1"/>
                </a:solidFill>
              </a:defRPr>
            </a:lvl1pPr>
          </a:lstStyle>
          <a:p>
            <a:r>
              <a:rPr lang="en-GB" dirty="0"/>
              <a:t>picture</a:t>
            </a:r>
          </a:p>
        </p:txBody>
      </p:sp>
      <p:sp>
        <p:nvSpPr>
          <p:cNvPr id="15" name="Text Placeholder 7"/>
          <p:cNvSpPr>
            <a:spLocks noGrp="1"/>
          </p:cNvSpPr>
          <p:nvPr>
            <p:ph type="body" sz="quarter" idx="17" hasCustomPrompt="1"/>
          </p:nvPr>
        </p:nvSpPr>
        <p:spPr>
          <a:xfrm>
            <a:off x="6660352" y="4446000"/>
            <a:ext cx="1512000" cy="483973"/>
          </a:xfrm>
        </p:spPr>
        <p:txBody>
          <a:bodyPr>
            <a:normAutofit/>
          </a:bodyPr>
          <a:lstStyle>
            <a:lvl1pPr marL="0" marR="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sz="800" cap="none" baseline="0">
                <a:solidFill>
                  <a:schemeClr val="bg1"/>
                </a:solidFill>
              </a:defRPr>
            </a:lvl1pPr>
            <a:lvl2pPr>
              <a:defRPr sz="800" baseline="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pPr marL="0" marR="0" lvl="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NAME – ALL CAPS</a:t>
            </a:r>
            <a:br>
              <a:rPr lang="en-US" dirty="0"/>
            </a:br>
            <a:r>
              <a:rPr lang="en-US" dirty="0"/>
              <a:t>T: XX XXXX </a:t>
            </a:r>
            <a:r>
              <a:rPr lang="en-US" dirty="0" err="1"/>
              <a:t>XXXX</a:t>
            </a:r>
            <a:r>
              <a:rPr lang="en-US" dirty="0"/>
              <a:t/>
            </a:r>
            <a:br>
              <a:rPr lang="en-US" dirty="0"/>
            </a:br>
            <a:r>
              <a:rPr lang="en-US" dirty="0"/>
              <a:t>E: name@hfw.com</a:t>
            </a:r>
          </a:p>
        </p:txBody>
      </p:sp>
    </p:spTree>
    <p:extLst>
      <p:ext uri="{BB962C8B-B14F-4D97-AF65-F5344CB8AC3E}">
        <p14:creationId xmlns:p14="http://schemas.microsoft.com/office/powerpoint/2010/main" val="2339602144"/>
      </p:ext>
    </p:extLst>
  </p:cSld>
  <p:clrMapOvr>
    <a:masterClrMapping/>
  </p:clrMapOvr>
  <p:hf hdr="0" dt="0"/>
  <p:extLst mod="1">
    <p:ext uri="{DCECCB84-F9BA-43D5-87BE-67443E8EF086}">
      <p15:sldGuideLst xmlns="" xmlns:p15="http://schemas.microsoft.com/office/powerpoint/2012/main">
        <p15:guide id="1" orient="horz" pos="3861" userDrawn="1">
          <p15:clr>
            <a:srgbClr val="FBAE40"/>
          </p15:clr>
        </p15:guide>
        <p15:guide id="2" pos="302" userDrawn="1">
          <p15:clr>
            <a:srgbClr val="FBAE40"/>
          </p15:clr>
        </p15:guide>
        <p15:guide id="3" pos="7378" userDrawn="1">
          <p15:clr>
            <a:srgbClr val="FBAE40"/>
          </p15:clr>
        </p15:guide>
        <p15:guide id="4" orient="horz" pos="845" userDrawn="1">
          <p15:clr>
            <a:srgbClr val="FBAE40"/>
          </p15:clr>
        </p15:guide>
        <p15:guide id="5" orient="horz" pos="300" userDrawn="1">
          <p15:clr>
            <a:srgbClr val="FBAE40"/>
          </p15:clr>
        </p15:guide>
        <p15:guide id="6" orient="horz" pos="482" userDrawn="1">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Title Slide 1_Contact - Light Blue">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CEE6F3-4062-4264-BCED-24F96BE05163}"/>
              </a:ext>
            </a:extLst>
          </p:cNvPr>
          <p:cNvSpPr>
            <a:spLocks noGrp="1"/>
          </p:cNvSpPr>
          <p:nvPr>
            <p:ph type="ctrTitle"/>
          </p:nvPr>
        </p:nvSpPr>
        <p:spPr>
          <a:xfrm>
            <a:off x="350999" y="1695509"/>
            <a:ext cx="4896000" cy="861884"/>
          </a:xfrm>
        </p:spPr>
        <p:txBody>
          <a:bodyPr anchor="t" anchorCtr="0"/>
          <a:lstStyle>
            <a:lvl1pPr algn="l">
              <a:defRPr sz="3000" b="1">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 xmlns:a16="http://schemas.microsoft.com/office/drawing/2014/main" id="{BC8456A4-DB87-47C6-8DA2-7148FB876843}"/>
              </a:ext>
            </a:extLst>
          </p:cNvPr>
          <p:cNvSpPr>
            <a:spLocks noGrp="1"/>
          </p:cNvSpPr>
          <p:nvPr>
            <p:ph type="subTitle" idx="1"/>
          </p:nvPr>
        </p:nvSpPr>
        <p:spPr>
          <a:xfrm>
            <a:off x="350999" y="2581726"/>
            <a:ext cx="4896000" cy="1241822"/>
          </a:xfrm>
        </p:spPr>
        <p:txBody>
          <a:bodyPr/>
          <a:lstStyle>
            <a:lvl1pPr marL="0" indent="0" algn="l">
              <a:buNone/>
              <a:defRPr sz="1500" b="1">
                <a:solidFill>
                  <a:schemeClr val="bg1"/>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569" y="324117"/>
            <a:ext cx="901795" cy="546444"/>
          </a:xfrm>
          <a:prstGeom prst="rect">
            <a:avLst/>
          </a:prstGeom>
        </p:spPr>
      </p:pic>
      <p:sp>
        <p:nvSpPr>
          <p:cNvPr id="16" name="SectorBox"/>
          <p:cNvSpPr txBox="1"/>
          <p:nvPr userDrawn="1"/>
        </p:nvSpPr>
        <p:spPr>
          <a:xfrm>
            <a:off x="350999" y="1242000"/>
            <a:ext cx="3989613" cy="300083"/>
          </a:xfrm>
          <a:prstGeom prst="rect">
            <a:avLst/>
          </a:prstGeom>
          <a:noFill/>
        </p:spPr>
        <p:txBody>
          <a:bodyPr wrap="square" lIns="0" tIns="0" rIns="0" bIns="0" rtlCol="0">
            <a:noAutofit/>
          </a:bodyPr>
          <a:lstStyle/>
          <a:p>
            <a:r>
              <a:rPr lang="en-GB" sz="1500" b="1" cap="all" baseline="0" smtClean="0">
                <a:solidFill>
                  <a:schemeClr val="bg1"/>
                </a:solidFill>
              </a:rPr>
              <a:t>Insurance and reinsurance</a:t>
            </a:r>
            <a:endParaRPr lang="en-GB" sz="1500" b="1" cap="all" baseline="0" dirty="0">
              <a:solidFill>
                <a:schemeClr val="bg1"/>
              </a:solidFill>
            </a:endParaRPr>
          </a:p>
        </p:txBody>
      </p:sp>
      <p:sp>
        <p:nvSpPr>
          <p:cNvPr id="6" name="Picture Placeholder 5"/>
          <p:cNvSpPr>
            <a:spLocks noGrp="1"/>
          </p:cNvSpPr>
          <p:nvPr>
            <p:ph type="pic" sz="quarter" idx="10"/>
          </p:nvPr>
        </p:nvSpPr>
        <p:spPr>
          <a:xfrm>
            <a:off x="6515688" y="1282700"/>
            <a:ext cx="2160000" cy="2160000"/>
          </a:xfrm>
        </p:spPr>
        <p:txBody>
          <a:bodyPr/>
          <a:lstStyle>
            <a:lvl1pPr>
              <a:defRPr>
                <a:solidFill>
                  <a:schemeClr val="bg1"/>
                </a:solidFill>
              </a:defRPr>
            </a:lvl1pPr>
          </a:lstStyle>
          <a:p>
            <a:endParaRPr lang="en-GB" dirty="0"/>
          </a:p>
        </p:txBody>
      </p:sp>
      <p:sp>
        <p:nvSpPr>
          <p:cNvPr id="8" name="Text Placeholder 7"/>
          <p:cNvSpPr>
            <a:spLocks noGrp="1"/>
          </p:cNvSpPr>
          <p:nvPr>
            <p:ph type="body" sz="quarter" idx="11" hasCustomPrompt="1"/>
          </p:nvPr>
        </p:nvSpPr>
        <p:spPr>
          <a:xfrm>
            <a:off x="6520456" y="3543069"/>
            <a:ext cx="2384147" cy="792000"/>
          </a:xfrm>
        </p:spPr>
        <p:txBody>
          <a:bodyPr>
            <a:normAutofit/>
          </a:bodyPr>
          <a:lstStyle>
            <a:lvl1pPr>
              <a:spcAft>
                <a:spcPts val="0"/>
              </a:spcAft>
              <a:defRPr sz="1200" cap="none" baseline="0">
                <a:solidFill>
                  <a:schemeClr val="bg1"/>
                </a:solidFill>
              </a:defRPr>
            </a:lvl1pPr>
            <a:lvl2pPr>
              <a:defRPr sz="1200" baseline="0">
                <a:solidFill>
                  <a:schemeClr val="bg1"/>
                </a:solidFill>
              </a:defRPr>
            </a:lvl2pPr>
            <a:lvl3pPr>
              <a:defRPr baseline="0">
                <a:solidFill>
                  <a:schemeClr val="bg1"/>
                </a:solidFill>
              </a:defRPr>
            </a:lvl3pPr>
            <a:lvl4pPr>
              <a:defRPr>
                <a:solidFill>
                  <a:schemeClr val="bg1"/>
                </a:solidFill>
              </a:defRPr>
            </a:lvl4pPr>
            <a:lvl5pPr>
              <a:defRPr>
                <a:solidFill>
                  <a:schemeClr val="bg1"/>
                </a:solidFill>
              </a:defRPr>
            </a:lvl5pPr>
          </a:lstStyle>
          <a:p>
            <a:pPr lvl="0"/>
            <a:r>
              <a:rPr lang="en-US" dirty="0"/>
              <a:t>NAME – ALL CAPS</a:t>
            </a:r>
            <a:br>
              <a:rPr lang="en-US" dirty="0"/>
            </a:br>
            <a:r>
              <a:rPr lang="en-US" dirty="0"/>
              <a:t>T: XX XXXX </a:t>
            </a:r>
            <a:r>
              <a:rPr lang="en-US" dirty="0" err="1"/>
              <a:t>XXXX</a:t>
            </a:r>
            <a:r>
              <a:rPr lang="en-US" dirty="0"/>
              <a:t/>
            </a:r>
            <a:br>
              <a:rPr lang="en-US" dirty="0"/>
            </a:br>
            <a:r>
              <a:rPr lang="en-US" dirty="0"/>
              <a:t>E: name@hfw.com</a:t>
            </a:r>
          </a:p>
          <a:p>
            <a:pPr lvl="1"/>
            <a:r>
              <a:rPr lang="en-US" dirty="0"/>
              <a:t>Level 2</a:t>
            </a:r>
            <a:endParaRPr lang="en-GB" dirty="0"/>
          </a:p>
        </p:txBody>
      </p:sp>
    </p:spTree>
    <p:extLst>
      <p:ext uri="{BB962C8B-B14F-4D97-AF65-F5344CB8AC3E}">
        <p14:creationId xmlns:p14="http://schemas.microsoft.com/office/powerpoint/2010/main" val="216995805"/>
      </p:ext>
    </p:extLst>
  </p:cSld>
  <p:clrMapOvr>
    <a:masterClrMapping/>
  </p:clrMapOvr>
  <p:hf hdr="0" dt="0"/>
  <p:extLst mod="1">
    <p:ext uri="{DCECCB84-F9BA-43D5-87BE-67443E8EF086}">
      <p15:sldGuideLst xmlns="" xmlns:p15="http://schemas.microsoft.com/office/powerpoint/2012/main">
        <p15:guide id="1" orient="horz" pos="3861" userDrawn="1">
          <p15:clr>
            <a:srgbClr val="FBAE40"/>
          </p15:clr>
        </p15:guide>
        <p15:guide id="2" pos="302" userDrawn="1">
          <p15:clr>
            <a:srgbClr val="FBAE40"/>
          </p15:clr>
        </p15:guide>
        <p15:guide id="3" pos="7378" userDrawn="1">
          <p15:clr>
            <a:srgbClr val="FBAE40"/>
          </p15:clr>
        </p15:guide>
        <p15:guide id="4" orient="horz" pos="845" userDrawn="1">
          <p15:clr>
            <a:srgbClr val="FBAE40"/>
          </p15:clr>
        </p15:guide>
        <p15:guide id="5" orient="horz" pos="300" userDrawn="1">
          <p15:clr>
            <a:srgbClr val="FBAE40"/>
          </p15:clr>
        </p15:guide>
        <p15:guide id="6" orient="horz" pos="482" userDrawn="1">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Title Slide 4_Contacts v1 - Light Blue">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CEE6F3-4062-4264-BCED-24F96BE05163}"/>
              </a:ext>
            </a:extLst>
          </p:cNvPr>
          <p:cNvSpPr>
            <a:spLocks noGrp="1"/>
          </p:cNvSpPr>
          <p:nvPr>
            <p:ph type="ctrTitle"/>
          </p:nvPr>
        </p:nvSpPr>
        <p:spPr>
          <a:xfrm>
            <a:off x="351001" y="1695509"/>
            <a:ext cx="5337123" cy="861884"/>
          </a:xfrm>
        </p:spPr>
        <p:txBody>
          <a:bodyPr anchor="t" anchorCtr="0"/>
          <a:lstStyle>
            <a:lvl1pPr algn="l">
              <a:defRPr sz="3000" b="1">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 xmlns:a16="http://schemas.microsoft.com/office/drawing/2014/main" id="{BC8456A4-DB87-47C6-8DA2-7148FB876843}"/>
              </a:ext>
            </a:extLst>
          </p:cNvPr>
          <p:cNvSpPr>
            <a:spLocks noGrp="1"/>
          </p:cNvSpPr>
          <p:nvPr>
            <p:ph type="subTitle" idx="1"/>
          </p:nvPr>
        </p:nvSpPr>
        <p:spPr>
          <a:xfrm>
            <a:off x="351001" y="2581726"/>
            <a:ext cx="5337123" cy="1241822"/>
          </a:xfrm>
        </p:spPr>
        <p:txBody>
          <a:bodyPr/>
          <a:lstStyle>
            <a:lvl1pPr marL="0" indent="0" algn="l">
              <a:buNone/>
              <a:defRPr sz="1500" b="1">
                <a:solidFill>
                  <a:schemeClr val="bg1"/>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569" y="324117"/>
            <a:ext cx="901795" cy="546444"/>
          </a:xfrm>
          <a:prstGeom prst="rect">
            <a:avLst/>
          </a:prstGeom>
        </p:spPr>
      </p:pic>
      <p:sp>
        <p:nvSpPr>
          <p:cNvPr id="16" name="SectorBox"/>
          <p:cNvSpPr txBox="1"/>
          <p:nvPr userDrawn="1"/>
        </p:nvSpPr>
        <p:spPr>
          <a:xfrm>
            <a:off x="350999" y="1242000"/>
            <a:ext cx="3989613" cy="300083"/>
          </a:xfrm>
          <a:prstGeom prst="rect">
            <a:avLst/>
          </a:prstGeom>
          <a:noFill/>
        </p:spPr>
        <p:txBody>
          <a:bodyPr wrap="square" lIns="0" tIns="0" rIns="0" bIns="0" rtlCol="0">
            <a:noAutofit/>
          </a:bodyPr>
          <a:lstStyle/>
          <a:p>
            <a:r>
              <a:rPr lang="en-GB" sz="1500" b="1" cap="all" baseline="0" smtClean="0">
                <a:solidFill>
                  <a:schemeClr val="bg1"/>
                </a:solidFill>
              </a:rPr>
              <a:t>Insurance and reinsurance</a:t>
            </a:r>
            <a:endParaRPr lang="en-GB" sz="1500" b="1" cap="all" baseline="0" dirty="0">
              <a:solidFill>
                <a:schemeClr val="bg1"/>
              </a:solidFill>
            </a:endParaRPr>
          </a:p>
        </p:txBody>
      </p:sp>
      <p:sp>
        <p:nvSpPr>
          <p:cNvPr id="6" name="Picture Placeholder 5"/>
          <p:cNvSpPr>
            <a:spLocks noGrp="1"/>
          </p:cNvSpPr>
          <p:nvPr>
            <p:ph type="pic" sz="quarter" idx="10"/>
          </p:nvPr>
        </p:nvSpPr>
        <p:spPr>
          <a:xfrm>
            <a:off x="5994572" y="1278000"/>
            <a:ext cx="1080000" cy="1080000"/>
          </a:xfrm>
        </p:spPr>
        <p:txBody>
          <a:bodyPr/>
          <a:lstStyle>
            <a:lvl1pPr>
              <a:defRPr>
                <a:solidFill>
                  <a:schemeClr val="bg1"/>
                </a:solidFill>
              </a:defRPr>
            </a:lvl1pPr>
          </a:lstStyle>
          <a:p>
            <a:endParaRPr lang="en-GB" dirty="0"/>
          </a:p>
        </p:txBody>
      </p:sp>
      <p:sp>
        <p:nvSpPr>
          <p:cNvPr id="8" name="Text Placeholder 7"/>
          <p:cNvSpPr>
            <a:spLocks noGrp="1"/>
          </p:cNvSpPr>
          <p:nvPr>
            <p:ph type="body" sz="quarter" idx="11" hasCustomPrompt="1"/>
          </p:nvPr>
        </p:nvSpPr>
        <p:spPr>
          <a:xfrm>
            <a:off x="5994572" y="2448000"/>
            <a:ext cx="1368000" cy="483973"/>
          </a:xfrm>
        </p:spPr>
        <p:txBody>
          <a:bodyPr>
            <a:normAutofit/>
          </a:bodyPr>
          <a:lstStyle>
            <a:lvl1pPr marL="0" marR="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sz="800" cap="none" baseline="0">
                <a:solidFill>
                  <a:schemeClr val="bg1"/>
                </a:solidFill>
              </a:defRPr>
            </a:lvl1pPr>
            <a:lvl2pPr>
              <a:defRPr sz="800" baseline="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pPr marL="0" marR="0" lvl="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NAME – ALL CAPS</a:t>
            </a:r>
            <a:br>
              <a:rPr lang="en-US" dirty="0"/>
            </a:br>
            <a:r>
              <a:rPr lang="en-US" dirty="0"/>
              <a:t>T: XX XXXX </a:t>
            </a:r>
            <a:r>
              <a:rPr lang="en-US" dirty="0" err="1"/>
              <a:t>XXXX</a:t>
            </a:r>
            <a:r>
              <a:rPr lang="en-US" dirty="0"/>
              <a:t/>
            </a:r>
            <a:br>
              <a:rPr lang="en-US" dirty="0"/>
            </a:br>
            <a:r>
              <a:rPr lang="en-US" dirty="0"/>
              <a:t>E: name@hfw.com</a:t>
            </a:r>
          </a:p>
        </p:txBody>
      </p:sp>
      <p:sp>
        <p:nvSpPr>
          <p:cNvPr id="9" name="Picture Placeholder 5"/>
          <p:cNvSpPr>
            <a:spLocks noGrp="1"/>
          </p:cNvSpPr>
          <p:nvPr>
            <p:ph type="pic" sz="quarter" idx="12"/>
          </p:nvPr>
        </p:nvSpPr>
        <p:spPr>
          <a:xfrm>
            <a:off x="7596336" y="1278000"/>
            <a:ext cx="1080000" cy="1080000"/>
          </a:xfrm>
        </p:spPr>
        <p:txBody>
          <a:bodyPr/>
          <a:lstStyle>
            <a:lvl1pPr>
              <a:defRPr>
                <a:solidFill>
                  <a:schemeClr val="bg1"/>
                </a:solidFill>
              </a:defRPr>
            </a:lvl1pPr>
          </a:lstStyle>
          <a:p>
            <a:endParaRPr lang="en-GB" dirty="0"/>
          </a:p>
        </p:txBody>
      </p:sp>
      <p:sp>
        <p:nvSpPr>
          <p:cNvPr id="10" name="Text Placeholder 7"/>
          <p:cNvSpPr>
            <a:spLocks noGrp="1"/>
          </p:cNvSpPr>
          <p:nvPr>
            <p:ph type="body" sz="quarter" idx="13" hasCustomPrompt="1"/>
          </p:nvPr>
        </p:nvSpPr>
        <p:spPr>
          <a:xfrm>
            <a:off x="7596336" y="2443957"/>
            <a:ext cx="1368000" cy="483973"/>
          </a:xfrm>
        </p:spPr>
        <p:txBody>
          <a:bodyPr>
            <a:normAutofit/>
          </a:bodyPr>
          <a:lstStyle>
            <a:lvl1pPr marL="0" marR="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sz="800" cap="none" baseline="0">
                <a:solidFill>
                  <a:schemeClr val="bg1"/>
                </a:solidFill>
              </a:defRPr>
            </a:lvl1pPr>
            <a:lvl2pPr>
              <a:defRPr sz="800" baseline="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pPr marL="0" marR="0" lvl="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NAME – ALL CAPS</a:t>
            </a:r>
            <a:br>
              <a:rPr lang="en-US" dirty="0"/>
            </a:br>
            <a:r>
              <a:rPr lang="en-US" dirty="0"/>
              <a:t>T: XX XXXX </a:t>
            </a:r>
            <a:r>
              <a:rPr lang="en-US" dirty="0" err="1"/>
              <a:t>XXXX</a:t>
            </a:r>
            <a:r>
              <a:rPr lang="en-US" dirty="0"/>
              <a:t/>
            </a:r>
            <a:br>
              <a:rPr lang="en-US" dirty="0"/>
            </a:br>
            <a:r>
              <a:rPr lang="en-US" dirty="0"/>
              <a:t>E: name@hfw.com</a:t>
            </a:r>
          </a:p>
        </p:txBody>
      </p:sp>
      <p:sp>
        <p:nvSpPr>
          <p:cNvPr id="11" name="Picture Placeholder 5"/>
          <p:cNvSpPr>
            <a:spLocks noGrp="1"/>
          </p:cNvSpPr>
          <p:nvPr>
            <p:ph type="pic" sz="quarter" idx="14"/>
          </p:nvPr>
        </p:nvSpPr>
        <p:spPr>
          <a:xfrm>
            <a:off x="5994572" y="3132000"/>
            <a:ext cx="1080000" cy="1080000"/>
          </a:xfrm>
        </p:spPr>
        <p:txBody>
          <a:bodyPr/>
          <a:lstStyle>
            <a:lvl1pPr>
              <a:defRPr>
                <a:solidFill>
                  <a:schemeClr val="bg1"/>
                </a:solidFill>
              </a:defRPr>
            </a:lvl1pPr>
          </a:lstStyle>
          <a:p>
            <a:endParaRPr lang="en-GB" dirty="0"/>
          </a:p>
        </p:txBody>
      </p:sp>
      <p:sp>
        <p:nvSpPr>
          <p:cNvPr id="12" name="Text Placeholder 7"/>
          <p:cNvSpPr>
            <a:spLocks noGrp="1"/>
          </p:cNvSpPr>
          <p:nvPr>
            <p:ph type="body" sz="quarter" idx="15" hasCustomPrompt="1"/>
          </p:nvPr>
        </p:nvSpPr>
        <p:spPr>
          <a:xfrm>
            <a:off x="5994572" y="4302000"/>
            <a:ext cx="1368000" cy="483973"/>
          </a:xfrm>
        </p:spPr>
        <p:txBody>
          <a:bodyPr>
            <a:normAutofit/>
          </a:bodyPr>
          <a:lstStyle>
            <a:lvl1pPr marL="0" marR="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sz="800" cap="none" baseline="0">
                <a:solidFill>
                  <a:schemeClr val="bg1"/>
                </a:solidFill>
              </a:defRPr>
            </a:lvl1pPr>
            <a:lvl2pPr>
              <a:defRPr sz="800" baseline="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pPr marL="0" marR="0" lvl="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NAME – ALL CAPS</a:t>
            </a:r>
            <a:br>
              <a:rPr lang="en-US" dirty="0"/>
            </a:br>
            <a:r>
              <a:rPr lang="en-US" dirty="0"/>
              <a:t>T: XX XXXX </a:t>
            </a:r>
            <a:r>
              <a:rPr lang="en-US" dirty="0" err="1"/>
              <a:t>XXXX</a:t>
            </a:r>
            <a:r>
              <a:rPr lang="en-US" dirty="0"/>
              <a:t/>
            </a:r>
            <a:br>
              <a:rPr lang="en-US" dirty="0"/>
            </a:br>
            <a:r>
              <a:rPr lang="en-US" dirty="0"/>
              <a:t>E: name@hfw.com</a:t>
            </a:r>
          </a:p>
        </p:txBody>
      </p:sp>
      <p:sp>
        <p:nvSpPr>
          <p:cNvPr id="13" name="Picture Placeholder 5"/>
          <p:cNvSpPr>
            <a:spLocks noGrp="1"/>
          </p:cNvSpPr>
          <p:nvPr>
            <p:ph type="pic" sz="quarter" idx="16" hasCustomPrompt="1"/>
          </p:nvPr>
        </p:nvSpPr>
        <p:spPr>
          <a:xfrm>
            <a:off x="7596336" y="3132000"/>
            <a:ext cx="1080000" cy="1080000"/>
          </a:xfrm>
        </p:spPr>
        <p:txBody>
          <a:bodyPr/>
          <a:lstStyle>
            <a:lvl1pPr>
              <a:defRPr>
                <a:solidFill>
                  <a:schemeClr val="bg1"/>
                </a:solidFill>
              </a:defRPr>
            </a:lvl1pPr>
          </a:lstStyle>
          <a:p>
            <a:r>
              <a:rPr lang="en-GB" dirty="0"/>
              <a:t>picture</a:t>
            </a:r>
          </a:p>
        </p:txBody>
      </p:sp>
      <p:sp>
        <p:nvSpPr>
          <p:cNvPr id="15" name="Text Placeholder 7"/>
          <p:cNvSpPr>
            <a:spLocks noGrp="1"/>
          </p:cNvSpPr>
          <p:nvPr>
            <p:ph type="body" sz="quarter" idx="17" hasCustomPrompt="1"/>
          </p:nvPr>
        </p:nvSpPr>
        <p:spPr>
          <a:xfrm>
            <a:off x="7596336" y="4302000"/>
            <a:ext cx="1368000" cy="483973"/>
          </a:xfrm>
        </p:spPr>
        <p:txBody>
          <a:bodyPr>
            <a:normAutofit/>
          </a:bodyPr>
          <a:lstStyle>
            <a:lvl1pPr marL="0" marR="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sz="800" cap="none" baseline="0">
                <a:solidFill>
                  <a:schemeClr val="bg1"/>
                </a:solidFill>
              </a:defRPr>
            </a:lvl1pPr>
            <a:lvl2pPr>
              <a:defRPr sz="800" baseline="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pPr marL="0" marR="0" lvl="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LNAME – ALL CAPS</a:t>
            </a:r>
            <a:br>
              <a:rPr lang="en-US" dirty="0"/>
            </a:br>
            <a:r>
              <a:rPr lang="en-US" dirty="0"/>
              <a:t>T: XX XXXX </a:t>
            </a:r>
            <a:r>
              <a:rPr lang="en-US" dirty="0" err="1"/>
              <a:t>XXXX</a:t>
            </a:r>
            <a:r>
              <a:rPr lang="en-US" dirty="0"/>
              <a:t/>
            </a:r>
            <a:br>
              <a:rPr lang="en-US" dirty="0"/>
            </a:br>
            <a:r>
              <a:rPr lang="en-US" dirty="0"/>
              <a:t>E: name@hfw.com</a:t>
            </a:r>
          </a:p>
        </p:txBody>
      </p:sp>
    </p:spTree>
    <p:extLst>
      <p:ext uri="{BB962C8B-B14F-4D97-AF65-F5344CB8AC3E}">
        <p14:creationId xmlns:p14="http://schemas.microsoft.com/office/powerpoint/2010/main" val="2726263954"/>
      </p:ext>
    </p:extLst>
  </p:cSld>
  <p:clrMapOvr>
    <a:masterClrMapping/>
  </p:clrMapOvr>
  <p:hf hdr="0" dt="0"/>
  <p:extLst mod="1">
    <p:ext uri="{DCECCB84-F9BA-43D5-87BE-67443E8EF086}">
      <p15:sldGuideLst xmlns="" xmlns:p15="http://schemas.microsoft.com/office/powerpoint/2012/main">
        <p15:guide id="1" orient="horz" pos="3861" userDrawn="1">
          <p15:clr>
            <a:srgbClr val="FBAE40"/>
          </p15:clr>
        </p15:guide>
        <p15:guide id="2" pos="302" userDrawn="1">
          <p15:clr>
            <a:srgbClr val="FBAE40"/>
          </p15:clr>
        </p15:guide>
        <p15:guide id="3" pos="7378" userDrawn="1">
          <p15:clr>
            <a:srgbClr val="FBAE40"/>
          </p15:clr>
        </p15:guide>
        <p15:guide id="4" orient="horz" pos="845" userDrawn="1">
          <p15:clr>
            <a:srgbClr val="FBAE40"/>
          </p15:clr>
        </p15:guide>
        <p15:guide id="5" orient="horz" pos="300" userDrawn="1">
          <p15:clr>
            <a:srgbClr val="FBAE40"/>
          </p15:clr>
        </p15:guide>
        <p15:guide id="6" orient="horz" pos="482"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 xmlns:a16="http://schemas.microsoft.com/office/drawing/2014/main" id="{FC845F55-9628-45C8-A772-2C98236649B5}"/>
              </a:ext>
            </a:extLst>
          </p:cNvPr>
          <p:cNvSpPr>
            <a:spLocks noGrp="1"/>
          </p:cNvSpPr>
          <p:nvPr>
            <p:ph type="sldNum" sz="quarter" idx="12"/>
          </p:nvPr>
        </p:nvSpPr>
        <p:spPr/>
        <p:txBody>
          <a:bodyPr/>
          <a:lstStyle/>
          <a:p>
            <a:fld id="{7DAB47CC-2047-4FFE-9F3B-6C9AB62C3816}" type="slidenum">
              <a:rPr lang="en-GB" smtClean="0"/>
              <a:pPr/>
              <a:t>‹n.›</a:t>
            </a:fld>
            <a:endParaRPr lang="en-GB"/>
          </a:p>
        </p:txBody>
      </p:sp>
    </p:spTree>
    <p:extLst>
      <p:ext uri="{BB962C8B-B14F-4D97-AF65-F5344CB8AC3E}">
        <p14:creationId xmlns:p14="http://schemas.microsoft.com/office/powerpoint/2010/main" val="4285713977"/>
      </p:ext>
    </p:extLst>
  </p:cSld>
  <p:clrMapOvr>
    <a:masterClrMapping/>
  </p:clrMapOvr>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Title Slide 4_Contacts v2 - Light Blue">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CEE6F3-4062-4264-BCED-24F96BE05163}"/>
              </a:ext>
            </a:extLst>
          </p:cNvPr>
          <p:cNvSpPr>
            <a:spLocks noGrp="1"/>
          </p:cNvSpPr>
          <p:nvPr>
            <p:ph type="ctrTitle"/>
          </p:nvPr>
        </p:nvSpPr>
        <p:spPr>
          <a:xfrm>
            <a:off x="351000" y="1695509"/>
            <a:ext cx="5409132" cy="861884"/>
          </a:xfrm>
        </p:spPr>
        <p:txBody>
          <a:bodyPr anchor="t" anchorCtr="0"/>
          <a:lstStyle>
            <a:lvl1pPr algn="l">
              <a:defRPr sz="3000" b="1">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 xmlns:a16="http://schemas.microsoft.com/office/drawing/2014/main" id="{BC8456A4-DB87-47C6-8DA2-7148FB876843}"/>
              </a:ext>
            </a:extLst>
          </p:cNvPr>
          <p:cNvSpPr>
            <a:spLocks noGrp="1"/>
          </p:cNvSpPr>
          <p:nvPr>
            <p:ph type="subTitle" idx="1"/>
          </p:nvPr>
        </p:nvSpPr>
        <p:spPr>
          <a:xfrm>
            <a:off x="351001" y="2581726"/>
            <a:ext cx="5409132" cy="638096"/>
          </a:xfrm>
        </p:spPr>
        <p:txBody>
          <a:bodyPr/>
          <a:lstStyle>
            <a:lvl1pPr marL="0" indent="0" algn="l">
              <a:buNone/>
              <a:defRPr sz="1500" b="1">
                <a:solidFill>
                  <a:schemeClr val="bg1"/>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569" y="324117"/>
            <a:ext cx="901795" cy="546444"/>
          </a:xfrm>
          <a:prstGeom prst="rect">
            <a:avLst/>
          </a:prstGeom>
        </p:spPr>
      </p:pic>
      <p:sp>
        <p:nvSpPr>
          <p:cNvPr id="16" name="SectorBox"/>
          <p:cNvSpPr txBox="1"/>
          <p:nvPr userDrawn="1"/>
        </p:nvSpPr>
        <p:spPr>
          <a:xfrm>
            <a:off x="350999" y="1242000"/>
            <a:ext cx="3989613" cy="300083"/>
          </a:xfrm>
          <a:prstGeom prst="rect">
            <a:avLst/>
          </a:prstGeom>
          <a:noFill/>
        </p:spPr>
        <p:txBody>
          <a:bodyPr wrap="square" lIns="0" tIns="0" rIns="0" bIns="0" rtlCol="0">
            <a:noAutofit/>
          </a:bodyPr>
          <a:lstStyle/>
          <a:p>
            <a:r>
              <a:rPr lang="en-GB" sz="1500" b="1" cap="all" baseline="0" smtClean="0">
                <a:solidFill>
                  <a:schemeClr val="bg1"/>
                </a:solidFill>
              </a:rPr>
              <a:t>Insurance and reinsurance</a:t>
            </a:r>
            <a:endParaRPr lang="en-GB" sz="1500" b="1" cap="all" baseline="0" dirty="0">
              <a:solidFill>
                <a:schemeClr val="bg1"/>
              </a:solidFill>
            </a:endParaRPr>
          </a:p>
        </p:txBody>
      </p:sp>
      <p:sp>
        <p:nvSpPr>
          <p:cNvPr id="6" name="Picture Placeholder 5"/>
          <p:cNvSpPr>
            <a:spLocks noGrp="1"/>
          </p:cNvSpPr>
          <p:nvPr>
            <p:ph type="pic" sz="quarter" idx="10"/>
          </p:nvPr>
        </p:nvSpPr>
        <p:spPr>
          <a:xfrm>
            <a:off x="360363" y="3276000"/>
            <a:ext cx="1080000" cy="1080000"/>
          </a:xfrm>
        </p:spPr>
        <p:txBody>
          <a:bodyPr/>
          <a:lstStyle>
            <a:lvl1pPr>
              <a:defRPr>
                <a:solidFill>
                  <a:schemeClr val="bg1"/>
                </a:solidFill>
              </a:defRPr>
            </a:lvl1pPr>
          </a:lstStyle>
          <a:p>
            <a:endParaRPr lang="en-GB" dirty="0"/>
          </a:p>
        </p:txBody>
      </p:sp>
      <p:sp>
        <p:nvSpPr>
          <p:cNvPr id="8" name="Text Placeholder 7"/>
          <p:cNvSpPr>
            <a:spLocks noGrp="1"/>
          </p:cNvSpPr>
          <p:nvPr>
            <p:ph type="body" sz="quarter" idx="11" hasCustomPrompt="1"/>
          </p:nvPr>
        </p:nvSpPr>
        <p:spPr>
          <a:xfrm>
            <a:off x="360363" y="4446000"/>
            <a:ext cx="1512000" cy="483973"/>
          </a:xfrm>
        </p:spPr>
        <p:txBody>
          <a:bodyPr>
            <a:normAutofit/>
          </a:bodyPr>
          <a:lstStyle>
            <a:lvl1pPr marL="0" marR="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sz="800" cap="none" baseline="0">
                <a:solidFill>
                  <a:schemeClr val="bg1"/>
                </a:solidFill>
              </a:defRPr>
            </a:lvl1pPr>
            <a:lvl2pPr>
              <a:defRPr sz="800" baseline="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pPr marL="0" marR="0" lvl="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NAME – ALL CAPS</a:t>
            </a:r>
            <a:br>
              <a:rPr lang="en-US" dirty="0"/>
            </a:br>
            <a:r>
              <a:rPr lang="en-US" dirty="0"/>
              <a:t>T: XX XXXX </a:t>
            </a:r>
            <a:r>
              <a:rPr lang="en-US" dirty="0" err="1"/>
              <a:t>XXXX</a:t>
            </a:r>
            <a:r>
              <a:rPr lang="en-US" dirty="0"/>
              <a:t/>
            </a:r>
            <a:br>
              <a:rPr lang="en-US" dirty="0"/>
            </a:br>
            <a:r>
              <a:rPr lang="en-US" dirty="0"/>
              <a:t>E: name@hfw.com</a:t>
            </a:r>
          </a:p>
        </p:txBody>
      </p:sp>
      <p:sp>
        <p:nvSpPr>
          <p:cNvPr id="9" name="Picture Placeholder 5"/>
          <p:cNvSpPr>
            <a:spLocks noGrp="1"/>
          </p:cNvSpPr>
          <p:nvPr>
            <p:ph type="pic" sz="quarter" idx="12"/>
          </p:nvPr>
        </p:nvSpPr>
        <p:spPr>
          <a:xfrm>
            <a:off x="2460359" y="3276000"/>
            <a:ext cx="1080000" cy="1080000"/>
          </a:xfrm>
        </p:spPr>
        <p:txBody>
          <a:bodyPr/>
          <a:lstStyle>
            <a:lvl1pPr>
              <a:defRPr>
                <a:solidFill>
                  <a:schemeClr val="bg1"/>
                </a:solidFill>
              </a:defRPr>
            </a:lvl1pPr>
          </a:lstStyle>
          <a:p>
            <a:endParaRPr lang="en-GB" dirty="0"/>
          </a:p>
        </p:txBody>
      </p:sp>
      <p:sp>
        <p:nvSpPr>
          <p:cNvPr id="10" name="Text Placeholder 7"/>
          <p:cNvSpPr>
            <a:spLocks noGrp="1"/>
          </p:cNvSpPr>
          <p:nvPr>
            <p:ph type="body" sz="quarter" idx="13" hasCustomPrompt="1"/>
          </p:nvPr>
        </p:nvSpPr>
        <p:spPr>
          <a:xfrm>
            <a:off x="2460359" y="4446000"/>
            <a:ext cx="1512000" cy="483973"/>
          </a:xfrm>
        </p:spPr>
        <p:txBody>
          <a:bodyPr>
            <a:normAutofit/>
          </a:bodyPr>
          <a:lstStyle>
            <a:lvl1pPr marL="0" marR="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sz="800" cap="none" baseline="0">
                <a:solidFill>
                  <a:schemeClr val="bg1"/>
                </a:solidFill>
              </a:defRPr>
            </a:lvl1pPr>
            <a:lvl2pPr>
              <a:defRPr sz="800" baseline="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pPr marL="0" marR="0" lvl="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NAME – ALL CAPS</a:t>
            </a:r>
            <a:br>
              <a:rPr lang="en-US" dirty="0"/>
            </a:br>
            <a:r>
              <a:rPr lang="en-US" dirty="0"/>
              <a:t>T: XX XXXX </a:t>
            </a:r>
            <a:r>
              <a:rPr lang="en-US" dirty="0" err="1"/>
              <a:t>XXXX</a:t>
            </a:r>
            <a:r>
              <a:rPr lang="en-US" dirty="0"/>
              <a:t/>
            </a:r>
            <a:br>
              <a:rPr lang="en-US" dirty="0"/>
            </a:br>
            <a:r>
              <a:rPr lang="en-US" dirty="0"/>
              <a:t>E: name@hfw.com</a:t>
            </a:r>
          </a:p>
        </p:txBody>
      </p:sp>
      <p:sp>
        <p:nvSpPr>
          <p:cNvPr id="11" name="Picture Placeholder 5"/>
          <p:cNvSpPr>
            <a:spLocks noGrp="1"/>
          </p:cNvSpPr>
          <p:nvPr>
            <p:ph type="pic" sz="quarter" idx="14"/>
          </p:nvPr>
        </p:nvSpPr>
        <p:spPr>
          <a:xfrm>
            <a:off x="4560355" y="3276000"/>
            <a:ext cx="1080000" cy="1080000"/>
          </a:xfrm>
        </p:spPr>
        <p:txBody>
          <a:bodyPr/>
          <a:lstStyle>
            <a:lvl1pPr>
              <a:defRPr>
                <a:solidFill>
                  <a:schemeClr val="bg1"/>
                </a:solidFill>
              </a:defRPr>
            </a:lvl1pPr>
          </a:lstStyle>
          <a:p>
            <a:endParaRPr lang="en-GB" dirty="0"/>
          </a:p>
        </p:txBody>
      </p:sp>
      <p:sp>
        <p:nvSpPr>
          <p:cNvPr id="12" name="Text Placeholder 7"/>
          <p:cNvSpPr>
            <a:spLocks noGrp="1"/>
          </p:cNvSpPr>
          <p:nvPr>
            <p:ph type="body" sz="quarter" idx="15" hasCustomPrompt="1"/>
          </p:nvPr>
        </p:nvSpPr>
        <p:spPr>
          <a:xfrm>
            <a:off x="4560355" y="4446000"/>
            <a:ext cx="1512000" cy="483973"/>
          </a:xfrm>
        </p:spPr>
        <p:txBody>
          <a:bodyPr>
            <a:normAutofit/>
          </a:bodyPr>
          <a:lstStyle>
            <a:lvl1pPr marL="0" marR="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sz="800" cap="none" baseline="0">
                <a:solidFill>
                  <a:schemeClr val="bg1"/>
                </a:solidFill>
              </a:defRPr>
            </a:lvl1pPr>
            <a:lvl2pPr>
              <a:defRPr sz="800" baseline="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pPr marL="0" marR="0" lvl="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NAME – ALL CAPS</a:t>
            </a:r>
            <a:br>
              <a:rPr lang="en-US" dirty="0"/>
            </a:br>
            <a:r>
              <a:rPr lang="en-US" dirty="0"/>
              <a:t>T: XX XXXX </a:t>
            </a:r>
            <a:r>
              <a:rPr lang="en-US" dirty="0" err="1"/>
              <a:t>XXXX</a:t>
            </a:r>
            <a:r>
              <a:rPr lang="en-US" dirty="0"/>
              <a:t/>
            </a:r>
            <a:br>
              <a:rPr lang="en-US" dirty="0"/>
            </a:br>
            <a:r>
              <a:rPr lang="en-US" dirty="0"/>
              <a:t>E: name@hfw.com</a:t>
            </a:r>
          </a:p>
        </p:txBody>
      </p:sp>
      <p:sp>
        <p:nvSpPr>
          <p:cNvPr id="13" name="Picture Placeholder 5"/>
          <p:cNvSpPr>
            <a:spLocks noGrp="1"/>
          </p:cNvSpPr>
          <p:nvPr>
            <p:ph type="pic" sz="quarter" idx="16" hasCustomPrompt="1"/>
          </p:nvPr>
        </p:nvSpPr>
        <p:spPr>
          <a:xfrm>
            <a:off x="6660352" y="3276000"/>
            <a:ext cx="1080000" cy="1080000"/>
          </a:xfrm>
        </p:spPr>
        <p:txBody>
          <a:bodyPr/>
          <a:lstStyle>
            <a:lvl1pPr>
              <a:defRPr>
                <a:solidFill>
                  <a:schemeClr val="bg1"/>
                </a:solidFill>
              </a:defRPr>
            </a:lvl1pPr>
          </a:lstStyle>
          <a:p>
            <a:r>
              <a:rPr lang="en-GB" dirty="0"/>
              <a:t>picture</a:t>
            </a:r>
          </a:p>
        </p:txBody>
      </p:sp>
      <p:sp>
        <p:nvSpPr>
          <p:cNvPr id="15" name="Text Placeholder 7"/>
          <p:cNvSpPr>
            <a:spLocks noGrp="1"/>
          </p:cNvSpPr>
          <p:nvPr>
            <p:ph type="body" sz="quarter" idx="17" hasCustomPrompt="1"/>
          </p:nvPr>
        </p:nvSpPr>
        <p:spPr>
          <a:xfrm>
            <a:off x="6660352" y="4446000"/>
            <a:ext cx="1512000" cy="483973"/>
          </a:xfrm>
        </p:spPr>
        <p:txBody>
          <a:bodyPr>
            <a:normAutofit/>
          </a:bodyPr>
          <a:lstStyle>
            <a:lvl1pPr marL="0" marR="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sz="800" cap="none" baseline="0">
                <a:solidFill>
                  <a:schemeClr val="bg1"/>
                </a:solidFill>
              </a:defRPr>
            </a:lvl1pPr>
            <a:lvl2pPr>
              <a:defRPr sz="800" baseline="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pPr marL="0" marR="0" lvl="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NAME – ALL CAPS</a:t>
            </a:r>
            <a:br>
              <a:rPr lang="en-US" dirty="0"/>
            </a:br>
            <a:r>
              <a:rPr lang="en-US" dirty="0"/>
              <a:t>T: XX XXXX </a:t>
            </a:r>
            <a:r>
              <a:rPr lang="en-US" dirty="0" err="1"/>
              <a:t>XXXX</a:t>
            </a:r>
            <a:r>
              <a:rPr lang="en-US" dirty="0"/>
              <a:t/>
            </a:r>
            <a:br>
              <a:rPr lang="en-US" dirty="0"/>
            </a:br>
            <a:r>
              <a:rPr lang="en-US" dirty="0"/>
              <a:t>E: name@hfw.com</a:t>
            </a:r>
          </a:p>
        </p:txBody>
      </p:sp>
    </p:spTree>
    <p:extLst>
      <p:ext uri="{BB962C8B-B14F-4D97-AF65-F5344CB8AC3E}">
        <p14:creationId xmlns:p14="http://schemas.microsoft.com/office/powerpoint/2010/main" val="2921662578"/>
      </p:ext>
    </p:extLst>
  </p:cSld>
  <p:clrMapOvr>
    <a:masterClrMapping/>
  </p:clrMapOvr>
  <p:hf hdr="0" dt="0"/>
  <p:extLst mod="1">
    <p:ext uri="{DCECCB84-F9BA-43D5-87BE-67443E8EF086}">
      <p15:sldGuideLst xmlns="" xmlns:p15="http://schemas.microsoft.com/office/powerpoint/2012/main">
        <p15:guide id="1" orient="horz" pos="3861" userDrawn="1">
          <p15:clr>
            <a:srgbClr val="FBAE40"/>
          </p15:clr>
        </p15:guide>
        <p15:guide id="2" pos="302" userDrawn="1">
          <p15:clr>
            <a:srgbClr val="FBAE40"/>
          </p15:clr>
        </p15:guide>
        <p15:guide id="3" pos="7378" userDrawn="1">
          <p15:clr>
            <a:srgbClr val="FBAE40"/>
          </p15:clr>
        </p15:guide>
        <p15:guide id="4" orient="horz" pos="845" userDrawn="1">
          <p15:clr>
            <a:srgbClr val="FBAE40"/>
          </p15:clr>
        </p15:guide>
        <p15:guide id="5" orient="horz" pos="300" userDrawn="1">
          <p15:clr>
            <a:srgbClr val="FBAE40"/>
          </p15:clr>
        </p15:guide>
        <p15:guide id="6" orient="horz" pos="482" userDrawn="1">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Title Slide 1_Contact - Green">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CEE6F3-4062-4264-BCED-24F96BE05163}"/>
              </a:ext>
            </a:extLst>
          </p:cNvPr>
          <p:cNvSpPr>
            <a:spLocks noGrp="1"/>
          </p:cNvSpPr>
          <p:nvPr>
            <p:ph type="ctrTitle"/>
          </p:nvPr>
        </p:nvSpPr>
        <p:spPr>
          <a:xfrm>
            <a:off x="350999" y="1695509"/>
            <a:ext cx="4896000" cy="861884"/>
          </a:xfrm>
        </p:spPr>
        <p:txBody>
          <a:bodyPr anchor="t" anchorCtr="0"/>
          <a:lstStyle>
            <a:lvl1pPr algn="l">
              <a:defRPr sz="3000" b="1">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 xmlns:a16="http://schemas.microsoft.com/office/drawing/2014/main" id="{BC8456A4-DB87-47C6-8DA2-7148FB876843}"/>
              </a:ext>
            </a:extLst>
          </p:cNvPr>
          <p:cNvSpPr>
            <a:spLocks noGrp="1"/>
          </p:cNvSpPr>
          <p:nvPr>
            <p:ph type="subTitle" idx="1"/>
          </p:nvPr>
        </p:nvSpPr>
        <p:spPr>
          <a:xfrm>
            <a:off x="350999" y="2581726"/>
            <a:ext cx="4896000" cy="1241822"/>
          </a:xfrm>
        </p:spPr>
        <p:txBody>
          <a:bodyPr/>
          <a:lstStyle>
            <a:lvl1pPr marL="0" indent="0" algn="l">
              <a:buNone/>
              <a:defRPr sz="1500" b="1">
                <a:solidFill>
                  <a:schemeClr val="bg1"/>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569" y="324117"/>
            <a:ext cx="901795" cy="546444"/>
          </a:xfrm>
          <a:prstGeom prst="rect">
            <a:avLst/>
          </a:prstGeom>
        </p:spPr>
      </p:pic>
      <p:sp>
        <p:nvSpPr>
          <p:cNvPr id="16" name="SectorBox"/>
          <p:cNvSpPr txBox="1"/>
          <p:nvPr userDrawn="1"/>
        </p:nvSpPr>
        <p:spPr>
          <a:xfrm>
            <a:off x="350999" y="1242000"/>
            <a:ext cx="3989613" cy="300083"/>
          </a:xfrm>
          <a:prstGeom prst="rect">
            <a:avLst/>
          </a:prstGeom>
          <a:noFill/>
        </p:spPr>
        <p:txBody>
          <a:bodyPr wrap="square" lIns="0" tIns="0" rIns="0" bIns="0" rtlCol="0">
            <a:noAutofit/>
          </a:bodyPr>
          <a:lstStyle/>
          <a:p>
            <a:r>
              <a:rPr lang="en-GB" sz="1500" b="1" cap="all" baseline="0" smtClean="0">
                <a:solidFill>
                  <a:schemeClr val="bg1"/>
                </a:solidFill>
              </a:rPr>
              <a:t>Insurance and reinsurance</a:t>
            </a:r>
            <a:endParaRPr lang="en-GB" sz="1500" b="1" cap="all" baseline="0" dirty="0">
              <a:solidFill>
                <a:schemeClr val="bg1"/>
              </a:solidFill>
            </a:endParaRPr>
          </a:p>
        </p:txBody>
      </p:sp>
      <p:sp>
        <p:nvSpPr>
          <p:cNvPr id="6" name="Picture Placeholder 5"/>
          <p:cNvSpPr>
            <a:spLocks noGrp="1"/>
          </p:cNvSpPr>
          <p:nvPr>
            <p:ph type="pic" sz="quarter" idx="10"/>
          </p:nvPr>
        </p:nvSpPr>
        <p:spPr>
          <a:xfrm>
            <a:off x="6515688" y="1282700"/>
            <a:ext cx="2160000" cy="2160000"/>
          </a:xfrm>
        </p:spPr>
        <p:txBody>
          <a:bodyPr/>
          <a:lstStyle>
            <a:lvl1pPr>
              <a:defRPr>
                <a:solidFill>
                  <a:schemeClr val="bg1"/>
                </a:solidFill>
              </a:defRPr>
            </a:lvl1pPr>
          </a:lstStyle>
          <a:p>
            <a:endParaRPr lang="en-GB" dirty="0"/>
          </a:p>
        </p:txBody>
      </p:sp>
      <p:sp>
        <p:nvSpPr>
          <p:cNvPr id="8" name="Text Placeholder 7"/>
          <p:cNvSpPr>
            <a:spLocks noGrp="1"/>
          </p:cNvSpPr>
          <p:nvPr>
            <p:ph type="body" sz="quarter" idx="11" hasCustomPrompt="1"/>
          </p:nvPr>
        </p:nvSpPr>
        <p:spPr>
          <a:xfrm>
            <a:off x="6520456" y="3543069"/>
            <a:ext cx="2384147" cy="792000"/>
          </a:xfrm>
        </p:spPr>
        <p:txBody>
          <a:bodyPr>
            <a:normAutofit/>
          </a:bodyPr>
          <a:lstStyle>
            <a:lvl1pPr>
              <a:spcAft>
                <a:spcPts val="0"/>
              </a:spcAft>
              <a:defRPr sz="1200" cap="none" baseline="0">
                <a:solidFill>
                  <a:schemeClr val="bg1"/>
                </a:solidFill>
              </a:defRPr>
            </a:lvl1pPr>
            <a:lvl2pPr>
              <a:defRPr sz="1200" baseline="0">
                <a:solidFill>
                  <a:schemeClr val="bg1"/>
                </a:solidFill>
              </a:defRPr>
            </a:lvl2pPr>
            <a:lvl3pPr>
              <a:defRPr baseline="0">
                <a:solidFill>
                  <a:schemeClr val="bg1"/>
                </a:solidFill>
              </a:defRPr>
            </a:lvl3pPr>
            <a:lvl4pPr>
              <a:defRPr>
                <a:solidFill>
                  <a:schemeClr val="bg1"/>
                </a:solidFill>
              </a:defRPr>
            </a:lvl4pPr>
            <a:lvl5pPr>
              <a:defRPr>
                <a:solidFill>
                  <a:schemeClr val="bg1"/>
                </a:solidFill>
              </a:defRPr>
            </a:lvl5pPr>
          </a:lstStyle>
          <a:p>
            <a:pPr lvl="0"/>
            <a:r>
              <a:rPr lang="en-US" dirty="0"/>
              <a:t>NAME – ALL CAPS</a:t>
            </a:r>
            <a:br>
              <a:rPr lang="en-US" dirty="0"/>
            </a:br>
            <a:r>
              <a:rPr lang="en-US" dirty="0"/>
              <a:t>T: XX XXXX </a:t>
            </a:r>
            <a:r>
              <a:rPr lang="en-US" dirty="0" err="1"/>
              <a:t>XXXX</a:t>
            </a:r>
            <a:r>
              <a:rPr lang="en-US" dirty="0"/>
              <a:t/>
            </a:r>
            <a:br>
              <a:rPr lang="en-US" dirty="0"/>
            </a:br>
            <a:r>
              <a:rPr lang="en-US" dirty="0"/>
              <a:t>E: name@hfw.com</a:t>
            </a:r>
          </a:p>
          <a:p>
            <a:pPr lvl="1"/>
            <a:r>
              <a:rPr lang="en-US" dirty="0"/>
              <a:t>Level 2</a:t>
            </a:r>
            <a:endParaRPr lang="en-GB" dirty="0"/>
          </a:p>
        </p:txBody>
      </p:sp>
    </p:spTree>
    <p:extLst>
      <p:ext uri="{BB962C8B-B14F-4D97-AF65-F5344CB8AC3E}">
        <p14:creationId xmlns:p14="http://schemas.microsoft.com/office/powerpoint/2010/main" val="3922024515"/>
      </p:ext>
    </p:extLst>
  </p:cSld>
  <p:clrMapOvr>
    <a:masterClrMapping/>
  </p:clrMapOvr>
  <p:hf hdr="0" dt="0"/>
  <p:extLst mod="1">
    <p:ext uri="{DCECCB84-F9BA-43D5-87BE-67443E8EF086}">
      <p15:sldGuideLst xmlns="" xmlns:p15="http://schemas.microsoft.com/office/powerpoint/2012/main">
        <p15:guide id="1" orient="horz" pos="3861" userDrawn="1">
          <p15:clr>
            <a:srgbClr val="FBAE40"/>
          </p15:clr>
        </p15:guide>
        <p15:guide id="2" pos="302" userDrawn="1">
          <p15:clr>
            <a:srgbClr val="FBAE40"/>
          </p15:clr>
        </p15:guide>
        <p15:guide id="3" pos="7378" userDrawn="1">
          <p15:clr>
            <a:srgbClr val="FBAE40"/>
          </p15:clr>
        </p15:guide>
        <p15:guide id="4" orient="horz" pos="845" userDrawn="1">
          <p15:clr>
            <a:srgbClr val="FBAE40"/>
          </p15:clr>
        </p15:guide>
        <p15:guide id="5" orient="horz" pos="300" userDrawn="1">
          <p15:clr>
            <a:srgbClr val="FBAE40"/>
          </p15:clr>
        </p15:guide>
        <p15:guide id="6" orient="horz" pos="482" userDrawn="1">
          <p15:clr>
            <a:srgbClr val="FBAE40"/>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Title Slide 4_Contacts v1 - Green">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CEE6F3-4062-4264-BCED-24F96BE05163}"/>
              </a:ext>
            </a:extLst>
          </p:cNvPr>
          <p:cNvSpPr>
            <a:spLocks noGrp="1"/>
          </p:cNvSpPr>
          <p:nvPr>
            <p:ph type="ctrTitle"/>
          </p:nvPr>
        </p:nvSpPr>
        <p:spPr>
          <a:xfrm>
            <a:off x="351001" y="1695509"/>
            <a:ext cx="5337123" cy="861884"/>
          </a:xfrm>
        </p:spPr>
        <p:txBody>
          <a:bodyPr anchor="t" anchorCtr="0"/>
          <a:lstStyle>
            <a:lvl1pPr algn="l">
              <a:defRPr sz="3000" b="1">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 xmlns:a16="http://schemas.microsoft.com/office/drawing/2014/main" id="{BC8456A4-DB87-47C6-8DA2-7148FB876843}"/>
              </a:ext>
            </a:extLst>
          </p:cNvPr>
          <p:cNvSpPr>
            <a:spLocks noGrp="1"/>
          </p:cNvSpPr>
          <p:nvPr>
            <p:ph type="subTitle" idx="1"/>
          </p:nvPr>
        </p:nvSpPr>
        <p:spPr>
          <a:xfrm>
            <a:off x="351001" y="2581726"/>
            <a:ext cx="5337123" cy="1241822"/>
          </a:xfrm>
        </p:spPr>
        <p:txBody>
          <a:bodyPr/>
          <a:lstStyle>
            <a:lvl1pPr marL="0" indent="0" algn="l">
              <a:buNone/>
              <a:defRPr sz="1500" b="1">
                <a:solidFill>
                  <a:schemeClr val="bg1"/>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569" y="324117"/>
            <a:ext cx="901795" cy="546444"/>
          </a:xfrm>
          <a:prstGeom prst="rect">
            <a:avLst/>
          </a:prstGeom>
        </p:spPr>
      </p:pic>
      <p:sp>
        <p:nvSpPr>
          <p:cNvPr id="16" name="SectorBox"/>
          <p:cNvSpPr txBox="1"/>
          <p:nvPr userDrawn="1"/>
        </p:nvSpPr>
        <p:spPr>
          <a:xfrm>
            <a:off x="350999" y="1242000"/>
            <a:ext cx="3989613" cy="300083"/>
          </a:xfrm>
          <a:prstGeom prst="rect">
            <a:avLst/>
          </a:prstGeom>
          <a:noFill/>
        </p:spPr>
        <p:txBody>
          <a:bodyPr wrap="square" lIns="0" tIns="0" rIns="0" bIns="0" rtlCol="0">
            <a:noAutofit/>
          </a:bodyPr>
          <a:lstStyle/>
          <a:p>
            <a:r>
              <a:rPr lang="en-GB" sz="1500" b="1" cap="all" baseline="0" smtClean="0">
                <a:solidFill>
                  <a:schemeClr val="bg1"/>
                </a:solidFill>
              </a:rPr>
              <a:t>Insurance and reinsurance</a:t>
            </a:r>
            <a:endParaRPr lang="en-GB" sz="1500" b="1" cap="all" baseline="0" dirty="0">
              <a:solidFill>
                <a:schemeClr val="bg1"/>
              </a:solidFill>
            </a:endParaRPr>
          </a:p>
        </p:txBody>
      </p:sp>
      <p:sp>
        <p:nvSpPr>
          <p:cNvPr id="6" name="Picture Placeholder 5"/>
          <p:cNvSpPr>
            <a:spLocks noGrp="1"/>
          </p:cNvSpPr>
          <p:nvPr>
            <p:ph type="pic" sz="quarter" idx="10"/>
          </p:nvPr>
        </p:nvSpPr>
        <p:spPr>
          <a:xfrm>
            <a:off x="5994572" y="1278000"/>
            <a:ext cx="1080000" cy="1080000"/>
          </a:xfrm>
        </p:spPr>
        <p:txBody>
          <a:bodyPr/>
          <a:lstStyle>
            <a:lvl1pPr>
              <a:defRPr>
                <a:solidFill>
                  <a:schemeClr val="bg1"/>
                </a:solidFill>
              </a:defRPr>
            </a:lvl1pPr>
          </a:lstStyle>
          <a:p>
            <a:endParaRPr lang="en-GB" dirty="0"/>
          </a:p>
        </p:txBody>
      </p:sp>
      <p:sp>
        <p:nvSpPr>
          <p:cNvPr id="8" name="Text Placeholder 7"/>
          <p:cNvSpPr>
            <a:spLocks noGrp="1"/>
          </p:cNvSpPr>
          <p:nvPr>
            <p:ph type="body" sz="quarter" idx="11" hasCustomPrompt="1"/>
          </p:nvPr>
        </p:nvSpPr>
        <p:spPr>
          <a:xfrm>
            <a:off x="5994572" y="2448000"/>
            <a:ext cx="1368000" cy="483973"/>
          </a:xfrm>
        </p:spPr>
        <p:txBody>
          <a:bodyPr>
            <a:normAutofit/>
          </a:bodyPr>
          <a:lstStyle>
            <a:lvl1pPr marL="0" marR="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sz="800" cap="none" baseline="0">
                <a:solidFill>
                  <a:schemeClr val="bg1"/>
                </a:solidFill>
              </a:defRPr>
            </a:lvl1pPr>
            <a:lvl2pPr>
              <a:defRPr sz="800" baseline="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pPr marL="0" marR="0" lvl="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NAME – ALL CAPS</a:t>
            </a:r>
            <a:br>
              <a:rPr lang="en-US" dirty="0"/>
            </a:br>
            <a:r>
              <a:rPr lang="en-US" dirty="0"/>
              <a:t>T: XX XXXX </a:t>
            </a:r>
            <a:r>
              <a:rPr lang="en-US" dirty="0" err="1"/>
              <a:t>XXXX</a:t>
            </a:r>
            <a:r>
              <a:rPr lang="en-US" dirty="0"/>
              <a:t/>
            </a:r>
            <a:br>
              <a:rPr lang="en-US" dirty="0"/>
            </a:br>
            <a:r>
              <a:rPr lang="en-US" dirty="0"/>
              <a:t>E: name@hfw.com</a:t>
            </a:r>
          </a:p>
        </p:txBody>
      </p:sp>
      <p:sp>
        <p:nvSpPr>
          <p:cNvPr id="9" name="Picture Placeholder 5"/>
          <p:cNvSpPr>
            <a:spLocks noGrp="1"/>
          </p:cNvSpPr>
          <p:nvPr>
            <p:ph type="pic" sz="quarter" idx="12"/>
          </p:nvPr>
        </p:nvSpPr>
        <p:spPr>
          <a:xfrm>
            <a:off x="7596336" y="1278000"/>
            <a:ext cx="1080000" cy="1080000"/>
          </a:xfrm>
        </p:spPr>
        <p:txBody>
          <a:bodyPr/>
          <a:lstStyle>
            <a:lvl1pPr>
              <a:defRPr>
                <a:solidFill>
                  <a:schemeClr val="bg1"/>
                </a:solidFill>
              </a:defRPr>
            </a:lvl1pPr>
          </a:lstStyle>
          <a:p>
            <a:endParaRPr lang="en-GB" dirty="0"/>
          </a:p>
        </p:txBody>
      </p:sp>
      <p:sp>
        <p:nvSpPr>
          <p:cNvPr id="10" name="Text Placeholder 7"/>
          <p:cNvSpPr>
            <a:spLocks noGrp="1"/>
          </p:cNvSpPr>
          <p:nvPr>
            <p:ph type="body" sz="quarter" idx="13" hasCustomPrompt="1"/>
          </p:nvPr>
        </p:nvSpPr>
        <p:spPr>
          <a:xfrm>
            <a:off x="7596336" y="2443957"/>
            <a:ext cx="1368000" cy="483973"/>
          </a:xfrm>
        </p:spPr>
        <p:txBody>
          <a:bodyPr>
            <a:normAutofit/>
          </a:bodyPr>
          <a:lstStyle>
            <a:lvl1pPr marL="0" marR="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sz="800" cap="none" baseline="0">
                <a:solidFill>
                  <a:schemeClr val="bg1"/>
                </a:solidFill>
              </a:defRPr>
            </a:lvl1pPr>
            <a:lvl2pPr>
              <a:defRPr sz="800" baseline="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pPr marL="0" marR="0" lvl="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NAME – ALL CAPS</a:t>
            </a:r>
            <a:br>
              <a:rPr lang="en-US" dirty="0"/>
            </a:br>
            <a:r>
              <a:rPr lang="en-US" dirty="0"/>
              <a:t>T: XX XXXX </a:t>
            </a:r>
            <a:r>
              <a:rPr lang="en-US" dirty="0" err="1"/>
              <a:t>XXXX</a:t>
            </a:r>
            <a:r>
              <a:rPr lang="en-US" dirty="0"/>
              <a:t/>
            </a:r>
            <a:br>
              <a:rPr lang="en-US" dirty="0"/>
            </a:br>
            <a:r>
              <a:rPr lang="en-US" dirty="0"/>
              <a:t>E: name@hfw.com</a:t>
            </a:r>
          </a:p>
        </p:txBody>
      </p:sp>
      <p:sp>
        <p:nvSpPr>
          <p:cNvPr id="11" name="Picture Placeholder 5"/>
          <p:cNvSpPr>
            <a:spLocks noGrp="1"/>
          </p:cNvSpPr>
          <p:nvPr>
            <p:ph type="pic" sz="quarter" idx="14"/>
          </p:nvPr>
        </p:nvSpPr>
        <p:spPr>
          <a:xfrm>
            <a:off x="5994572" y="3132000"/>
            <a:ext cx="1080000" cy="1080000"/>
          </a:xfrm>
        </p:spPr>
        <p:txBody>
          <a:bodyPr/>
          <a:lstStyle>
            <a:lvl1pPr>
              <a:defRPr>
                <a:solidFill>
                  <a:schemeClr val="bg1"/>
                </a:solidFill>
              </a:defRPr>
            </a:lvl1pPr>
          </a:lstStyle>
          <a:p>
            <a:endParaRPr lang="en-GB" dirty="0"/>
          </a:p>
        </p:txBody>
      </p:sp>
      <p:sp>
        <p:nvSpPr>
          <p:cNvPr id="12" name="Text Placeholder 7"/>
          <p:cNvSpPr>
            <a:spLocks noGrp="1"/>
          </p:cNvSpPr>
          <p:nvPr>
            <p:ph type="body" sz="quarter" idx="15" hasCustomPrompt="1"/>
          </p:nvPr>
        </p:nvSpPr>
        <p:spPr>
          <a:xfrm>
            <a:off x="5994572" y="4302000"/>
            <a:ext cx="1368000" cy="483973"/>
          </a:xfrm>
        </p:spPr>
        <p:txBody>
          <a:bodyPr>
            <a:normAutofit/>
          </a:bodyPr>
          <a:lstStyle>
            <a:lvl1pPr marL="0" marR="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sz="800" cap="none" baseline="0">
                <a:solidFill>
                  <a:schemeClr val="bg1"/>
                </a:solidFill>
              </a:defRPr>
            </a:lvl1pPr>
            <a:lvl2pPr>
              <a:defRPr sz="800" baseline="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pPr marL="0" marR="0" lvl="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NAME – ALL CAPS</a:t>
            </a:r>
            <a:br>
              <a:rPr lang="en-US" dirty="0"/>
            </a:br>
            <a:r>
              <a:rPr lang="en-US" dirty="0"/>
              <a:t>T: XX XXXX </a:t>
            </a:r>
            <a:r>
              <a:rPr lang="en-US" dirty="0" err="1"/>
              <a:t>XXXX</a:t>
            </a:r>
            <a:r>
              <a:rPr lang="en-US" dirty="0"/>
              <a:t/>
            </a:r>
            <a:br>
              <a:rPr lang="en-US" dirty="0"/>
            </a:br>
            <a:r>
              <a:rPr lang="en-US" dirty="0"/>
              <a:t>E: name@hfw.com</a:t>
            </a:r>
          </a:p>
        </p:txBody>
      </p:sp>
      <p:sp>
        <p:nvSpPr>
          <p:cNvPr id="13" name="Picture Placeholder 5"/>
          <p:cNvSpPr>
            <a:spLocks noGrp="1"/>
          </p:cNvSpPr>
          <p:nvPr>
            <p:ph type="pic" sz="quarter" idx="16" hasCustomPrompt="1"/>
          </p:nvPr>
        </p:nvSpPr>
        <p:spPr>
          <a:xfrm>
            <a:off x="7596336" y="3132000"/>
            <a:ext cx="1080000" cy="1080000"/>
          </a:xfrm>
        </p:spPr>
        <p:txBody>
          <a:bodyPr/>
          <a:lstStyle>
            <a:lvl1pPr>
              <a:defRPr>
                <a:solidFill>
                  <a:schemeClr val="bg1"/>
                </a:solidFill>
              </a:defRPr>
            </a:lvl1pPr>
          </a:lstStyle>
          <a:p>
            <a:r>
              <a:rPr lang="en-GB" dirty="0"/>
              <a:t>picture</a:t>
            </a:r>
          </a:p>
        </p:txBody>
      </p:sp>
      <p:sp>
        <p:nvSpPr>
          <p:cNvPr id="15" name="Text Placeholder 7"/>
          <p:cNvSpPr>
            <a:spLocks noGrp="1"/>
          </p:cNvSpPr>
          <p:nvPr>
            <p:ph type="body" sz="quarter" idx="17" hasCustomPrompt="1"/>
          </p:nvPr>
        </p:nvSpPr>
        <p:spPr>
          <a:xfrm>
            <a:off x="7596336" y="4302000"/>
            <a:ext cx="1368000" cy="483973"/>
          </a:xfrm>
        </p:spPr>
        <p:txBody>
          <a:bodyPr>
            <a:normAutofit/>
          </a:bodyPr>
          <a:lstStyle>
            <a:lvl1pPr marL="0" marR="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sz="800" cap="none" baseline="0">
                <a:solidFill>
                  <a:schemeClr val="bg1"/>
                </a:solidFill>
              </a:defRPr>
            </a:lvl1pPr>
            <a:lvl2pPr>
              <a:defRPr sz="800" baseline="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pPr marL="0" marR="0" lvl="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LNAME – ALL CAPS</a:t>
            </a:r>
            <a:br>
              <a:rPr lang="en-US" dirty="0"/>
            </a:br>
            <a:r>
              <a:rPr lang="en-US" dirty="0"/>
              <a:t>T: XX XXXX </a:t>
            </a:r>
            <a:r>
              <a:rPr lang="en-US" dirty="0" err="1"/>
              <a:t>XXXX</a:t>
            </a:r>
            <a:r>
              <a:rPr lang="en-US" dirty="0"/>
              <a:t/>
            </a:r>
            <a:br>
              <a:rPr lang="en-US" dirty="0"/>
            </a:br>
            <a:r>
              <a:rPr lang="en-US" dirty="0"/>
              <a:t>E: name@hfw.com</a:t>
            </a:r>
          </a:p>
        </p:txBody>
      </p:sp>
    </p:spTree>
    <p:extLst>
      <p:ext uri="{BB962C8B-B14F-4D97-AF65-F5344CB8AC3E}">
        <p14:creationId xmlns:p14="http://schemas.microsoft.com/office/powerpoint/2010/main" val="3770446693"/>
      </p:ext>
    </p:extLst>
  </p:cSld>
  <p:clrMapOvr>
    <a:masterClrMapping/>
  </p:clrMapOvr>
  <p:hf hdr="0" dt="0"/>
  <p:extLst mod="1">
    <p:ext uri="{DCECCB84-F9BA-43D5-87BE-67443E8EF086}">
      <p15:sldGuideLst xmlns="" xmlns:p15="http://schemas.microsoft.com/office/powerpoint/2012/main">
        <p15:guide id="1" orient="horz" pos="3861" userDrawn="1">
          <p15:clr>
            <a:srgbClr val="FBAE40"/>
          </p15:clr>
        </p15:guide>
        <p15:guide id="2" pos="302" userDrawn="1">
          <p15:clr>
            <a:srgbClr val="FBAE40"/>
          </p15:clr>
        </p15:guide>
        <p15:guide id="3" pos="7378" userDrawn="1">
          <p15:clr>
            <a:srgbClr val="FBAE40"/>
          </p15:clr>
        </p15:guide>
        <p15:guide id="4" orient="horz" pos="845" userDrawn="1">
          <p15:clr>
            <a:srgbClr val="FBAE40"/>
          </p15:clr>
        </p15:guide>
        <p15:guide id="5" orient="horz" pos="300" userDrawn="1">
          <p15:clr>
            <a:srgbClr val="FBAE40"/>
          </p15:clr>
        </p15:guide>
        <p15:guide id="6" orient="horz" pos="482" userDrawn="1">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Title Slide 4_Contacts v2 - Green">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CEE6F3-4062-4264-BCED-24F96BE05163}"/>
              </a:ext>
            </a:extLst>
          </p:cNvPr>
          <p:cNvSpPr>
            <a:spLocks noGrp="1"/>
          </p:cNvSpPr>
          <p:nvPr>
            <p:ph type="ctrTitle"/>
          </p:nvPr>
        </p:nvSpPr>
        <p:spPr>
          <a:xfrm>
            <a:off x="351000" y="1695509"/>
            <a:ext cx="5409132" cy="861884"/>
          </a:xfrm>
        </p:spPr>
        <p:txBody>
          <a:bodyPr anchor="t" anchorCtr="0"/>
          <a:lstStyle>
            <a:lvl1pPr algn="l">
              <a:defRPr sz="3000" b="1">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 xmlns:a16="http://schemas.microsoft.com/office/drawing/2014/main" id="{BC8456A4-DB87-47C6-8DA2-7148FB876843}"/>
              </a:ext>
            </a:extLst>
          </p:cNvPr>
          <p:cNvSpPr>
            <a:spLocks noGrp="1"/>
          </p:cNvSpPr>
          <p:nvPr>
            <p:ph type="subTitle" idx="1"/>
          </p:nvPr>
        </p:nvSpPr>
        <p:spPr>
          <a:xfrm>
            <a:off x="351001" y="2581726"/>
            <a:ext cx="5409132" cy="638096"/>
          </a:xfrm>
        </p:spPr>
        <p:txBody>
          <a:bodyPr/>
          <a:lstStyle>
            <a:lvl1pPr marL="0" indent="0" algn="l">
              <a:buNone/>
              <a:defRPr sz="1500" b="1">
                <a:solidFill>
                  <a:schemeClr val="bg1"/>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569" y="324117"/>
            <a:ext cx="901795" cy="546444"/>
          </a:xfrm>
          <a:prstGeom prst="rect">
            <a:avLst/>
          </a:prstGeom>
        </p:spPr>
      </p:pic>
      <p:sp>
        <p:nvSpPr>
          <p:cNvPr id="16" name="SectorBox"/>
          <p:cNvSpPr txBox="1"/>
          <p:nvPr userDrawn="1"/>
        </p:nvSpPr>
        <p:spPr>
          <a:xfrm>
            <a:off x="350999" y="1242000"/>
            <a:ext cx="3989613" cy="300083"/>
          </a:xfrm>
          <a:prstGeom prst="rect">
            <a:avLst/>
          </a:prstGeom>
          <a:noFill/>
        </p:spPr>
        <p:txBody>
          <a:bodyPr wrap="square" lIns="0" tIns="0" rIns="0" bIns="0" rtlCol="0">
            <a:noAutofit/>
          </a:bodyPr>
          <a:lstStyle/>
          <a:p>
            <a:r>
              <a:rPr lang="en-GB" sz="1500" b="1" cap="all" baseline="0" smtClean="0">
                <a:solidFill>
                  <a:schemeClr val="bg1"/>
                </a:solidFill>
              </a:rPr>
              <a:t>Insurance and reinsurance</a:t>
            </a:r>
            <a:endParaRPr lang="en-GB" sz="1500" b="1" cap="all" baseline="0" dirty="0">
              <a:solidFill>
                <a:schemeClr val="bg1"/>
              </a:solidFill>
            </a:endParaRPr>
          </a:p>
        </p:txBody>
      </p:sp>
      <p:sp>
        <p:nvSpPr>
          <p:cNvPr id="6" name="Picture Placeholder 5"/>
          <p:cNvSpPr>
            <a:spLocks noGrp="1"/>
          </p:cNvSpPr>
          <p:nvPr>
            <p:ph type="pic" sz="quarter" idx="10"/>
          </p:nvPr>
        </p:nvSpPr>
        <p:spPr>
          <a:xfrm>
            <a:off x="360363" y="3276000"/>
            <a:ext cx="1080000" cy="1080000"/>
          </a:xfrm>
        </p:spPr>
        <p:txBody>
          <a:bodyPr/>
          <a:lstStyle>
            <a:lvl1pPr>
              <a:defRPr>
                <a:solidFill>
                  <a:schemeClr val="bg1"/>
                </a:solidFill>
              </a:defRPr>
            </a:lvl1pPr>
          </a:lstStyle>
          <a:p>
            <a:endParaRPr lang="en-GB" dirty="0"/>
          </a:p>
        </p:txBody>
      </p:sp>
      <p:sp>
        <p:nvSpPr>
          <p:cNvPr id="8" name="Text Placeholder 7"/>
          <p:cNvSpPr>
            <a:spLocks noGrp="1"/>
          </p:cNvSpPr>
          <p:nvPr>
            <p:ph type="body" sz="quarter" idx="11" hasCustomPrompt="1"/>
          </p:nvPr>
        </p:nvSpPr>
        <p:spPr>
          <a:xfrm>
            <a:off x="360363" y="4446000"/>
            <a:ext cx="1512000" cy="483973"/>
          </a:xfrm>
        </p:spPr>
        <p:txBody>
          <a:bodyPr>
            <a:normAutofit/>
          </a:bodyPr>
          <a:lstStyle>
            <a:lvl1pPr marL="0" marR="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sz="800" cap="none" baseline="0">
                <a:solidFill>
                  <a:schemeClr val="bg1"/>
                </a:solidFill>
              </a:defRPr>
            </a:lvl1pPr>
            <a:lvl2pPr>
              <a:defRPr sz="800" baseline="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pPr marL="0" marR="0" lvl="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NAME – ALL CAPS</a:t>
            </a:r>
            <a:br>
              <a:rPr lang="en-US" dirty="0"/>
            </a:br>
            <a:r>
              <a:rPr lang="en-US" dirty="0"/>
              <a:t>T: XX XXXX </a:t>
            </a:r>
            <a:r>
              <a:rPr lang="en-US" dirty="0" err="1"/>
              <a:t>XXXX</a:t>
            </a:r>
            <a:r>
              <a:rPr lang="en-US" dirty="0"/>
              <a:t/>
            </a:r>
            <a:br>
              <a:rPr lang="en-US" dirty="0"/>
            </a:br>
            <a:r>
              <a:rPr lang="en-US" dirty="0"/>
              <a:t>E: name@hfw.com</a:t>
            </a:r>
          </a:p>
        </p:txBody>
      </p:sp>
      <p:sp>
        <p:nvSpPr>
          <p:cNvPr id="9" name="Picture Placeholder 5"/>
          <p:cNvSpPr>
            <a:spLocks noGrp="1"/>
          </p:cNvSpPr>
          <p:nvPr>
            <p:ph type="pic" sz="quarter" idx="12"/>
          </p:nvPr>
        </p:nvSpPr>
        <p:spPr>
          <a:xfrm>
            <a:off x="2460359" y="3276000"/>
            <a:ext cx="1080000" cy="1080000"/>
          </a:xfrm>
        </p:spPr>
        <p:txBody>
          <a:bodyPr/>
          <a:lstStyle>
            <a:lvl1pPr>
              <a:defRPr>
                <a:solidFill>
                  <a:schemeClr val="bg1"/>
                </a:solidFill>
              </a:defRPr>
            </a:lvl1pPr>
          </a:lstStyle>
          <a:p>
            <a:endParaRPr lang="en-GB" dirty="0"/>
          </a:p>
        </p:txBody>
      </p:sp>
      <p:sp>
        <p:nvSpPr>
          <p:cNvPr id="10" name="Text Placeholder 7"/>
          <p:cNvSpPr>
            <a:spLocks noGrp="1"/>
          </p:cNvSpPr>
          <p:nvPr>
            <p:ph type="body" sz="quarter" idx="13" hasCustomPrompt="1"/>
          </p:nvPr>
        </p:nvSpPr>
        <p:spPr>
          <a:xfrm>
            <a:off x="2460359" y="4446000"/>
            <a:ext cx="1512000" cy="483973"/>
          </a:xfrm>
        </p:spPr>
        <p:txBody>
          <a:bodyPr>
            <a:normAutofit/>
          </a:bodyPr>
          <a:lstStyle>
            <a:lvl1pPr marL="0" marR="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sz="800" cap="none" baseline="0">
                <a:solidFill>
                  <a:schemeClr val="bg1"/>
                </a:solidFill>
              </a:defRPr>
            </a:lvl1pPr>
            <a:lvl2pPr>
              <a:defRPr sz="800" baseline="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pPr marL="0" marR="0" lvl="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NAME – ALL CAPS</a:t>
            </a:r>
            <a:br>
              <a:rPr lang="en-US" dirty="0"/>
            </a:br>
            <a:r>
              <a:rPr lang="en-US" dirty="0"/>
              <a:t>T: XX XXXX </a:t>
            </a:r>
            <a:r>
              <a:rPr lang="en-US" dirty="0" err="1"/>
              <a:t>XXXX</a:t>
            </a:r>
            <a:r>
              <a:rPr lang="en-US" dirty="0"/>
              <a:t/>
            </a:r>
            <a:br>
              <a:rPr lang="en-US" dirty="0"/>
            </a:br>
            <a:r>
              <a:rPr lang="en-US" dirty="0"/>
              <a:t>E: name@hfw.com</a:t>
            </a:r>
          </a:p>
        </p:txBody>
      </p:sp>
      <p:sp>
        <p:nvSpPr>
          <p:cNvPr id="11" name="Picture Placeholder 5"/>
          <p:cNvSpPr>
            <a:spLocks noGrp="1"/>
          </p:cNvSpPr>
          <p:nvPr>
            <p:ph type="pic" sz="quarter" idx="14"/>
          </p:nvPr>
        </p:nvSpPr>
        <p:spPr>
          <a:xfrm>
            <a:off x="4560355" y="3276000"/>
            <a:ext cx="1080000" cy="1080000"/>
          </a:xfrm>
        </p:spPr>
        <p:txBody>
          <a:bodyPr/>
          <a:lstStyle>
            <a:lvl1pPr>
              <a:defRPr>
                <a:solidFill>
                  <a:schemeClr val="bg1"/>
                </a:solidFill>
              </a:defRPr>
            </a:lvl1pPr>
          </a:lstStyle>
          <a:p>
            <a:endParaRPr lang="en-GB" dirty="0"/>
          </a:p>
        </p:txBody>
      </p:sp>
      <p:sp>
        <p:nvSpPr>
          <p:cNvPr id="12" name="Text Placeholder 7"/>
          <p:cNvSpPr>
            <a:spLocks noGrp="1"/>
          </p:cNvSpPr>
          <p:nvPr>
            <p:ph type="body" sz="quarter" idx="15" hasCustomPrompt="1"/>
          </p:nvPr>
        </p:nvSpPr>
        <p:spPr>
          <a:xfrm>
            <a:off x="4560355" y="4446000"/>
            <a:ext cx="1512000" cy="483973"/>
          </a:xfrm>
        </p:spPr>
        <p:txBody>
          <a:bodyPr>
            <a:normAutofit/>
          </a:bodyPr>
          <a:lstStyle>
            <a:lvl1pPr marL="0" marR="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sz="800" cap="none" baseline="0">
                <a:solidFill>
                  <a:schemeClr val="bg1"/>
                </a:solidFill>
              </a:defRPr>
            </a:lvl1pPr>
            <a:lvl2pPr>
              <a:defRPr sz="800" baseline="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pPr marL="0" marR="0" lvl="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NAME – ALL CAPS</a:t>
            </a:r>
            <a:br>
              <a:rPr lang="en-US" dirty="0"/>
            </a:br>
            <a:r>
              <a:rPr lang="en-US" dirty="0"/>
              <a:t>T: XX XXXX </a:t>
            </a:r>
            <a:r>
              <a:rPr lang="en-US" dirty="0" err="1"/>
              <a:t>XXXX</a:t>
            </a:r>
            <a:r>
              <a:rPr lang="en-US" dirty="0"/>
              <a:t/>
            </a:r>
            <a:br>
              <a:rPr lang="en-US" dirty="0"/>
            </a:br>
            <a:r>
              <a:rPr lang="en-US" dirty="0"/>
              <a:t>E: name@hfw.com</a:t>
            </a:r>
          </a:p>
        </p:txBody>
      </p:sp>
      <p:sp>
        <p:nvSpPr>
          <p:cNvPr id="13" name="Picture Placeholder 5"/>
          <p:cNvSpPr>
            <a:spLocks noGrp="1"/>
          </p:cNvSpPr>
          <p:nvPr>
            <p:ph type="pic" sz="quarter" idx="16" hasCustomPrompt="1"/>
          </p:nvPr>
        </p:nvSpPr>
        <p:spPr>
          <a:xfrm>
            <a:off x="6660352" y="3276000"/>
            <a:ext cx="1080000" cy="1080000"/>
          </a:xfrm>
        </p:spPr>
        <p:txBody>
          <a:bodyPr/>
          <a:lstStyle>
            <a:lvl1pPr>
              <a:defRPr>
                <a:solidFill>
                  <a:schemeClr val="bg1"/>
                </a:solidFill>
              </a:defRPr>
            </a:lvl1pPr>
          </a:lstStyle>
          <a:p>
            <a:r>
              <a:rPr lang="en-GB" dirty="0"/>
              <a:t>picture</a:t>
            </a:r>
          </a:p>
        </p:txBody>
      </p:sp>
      <p:sp>
        <p:nvSpPr>
          <p:cNvPr id="15" name="Text Placeholder 7"/>
          <p:cNvSpPr>
            <a:spLocks noGrp="1"/>
          </p:cNvSpPr>
          <p:nvPr>
            <p:ph type="body" sz="quarter" idx="17" hasCustomPrompt="1"/>
          </p:nvPr>
        </p:nvSpPr>
        <p:spPr>
          <a:xfrm>
            <a:off x="6660352" y="4446000"/>
            <a:ext cx="1512000" cy="483973"/>
          </a:xfrm>
        </p:spPr>
        <p:txBody>
          <a:bodyPr>
            <a:normAutofit/>
          </a:bodyPr>
          <a:lstStyle>
            <a:lvl1pPr marL="0" marR="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sz="800" cap="none" baseline="0">
                <a:solidFill>
                  <a:schemeClr val="bg1"/>
                </a:solidFill>
              </a:defRPr>
            </a:lvl1pPr>
            <a:lvl2pPr>
              <a:defRPr sz="800" baseline="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pPr marL="0" marR="0" lvl="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NAME – ALL CAPS</a:t>
            </a:r>
            <a:br>
              <a:rPr lang="en-US" dirty="0"/>
            </a:br>
            <a:r>
              <a:rPr lang="en-US" dirty="0"/>
              <a:t>T: XX XXXX </a:t>
            </a:r>
            <a:r>
              <a:rPr lang="en-US" dirty="0" err="1"/>
              <a:t>XXXX</a:t>
            </a:r>
            <a:r>
              <a:rPr lang="en-US" dirty="0"/>
              <a:t/>
            </a:r>
            <a:br>
              <a:rPr lang="en-US" dirty="0"/>
            </a:br>
            <a:r>
              <a:rPr lang="en-US" dirty="0"/>
              <a:t>E: name@hfw.com</a:t>
            </a:r>
          </a:p>
        </p:txBody>
      </p:sp>
    </p:spTree>
    <p:extLst>
      <p:ext uri="{BB962C8B-B14F-4D97-AF65-F5344CB8AC3E}">
        <p14:creationId xmlns:p14="http://schemas.microsoft.com/office/powerpoint/2010/main" val="1066916876"/>
      </p:ext>
    </p:extLst>
  </p:cSld>
  <p:clrMapOvr>
    <a:masterClrMapping/>
  </p:clrMapOvr>
  <p:hf hdr="0" dt="0"/>
  <p:extLst mod="1">
    <p:ext uri="{DCECCB84-F9BA-43D5-87BE-67443E8EF086}">
      <p15:sldGuideLst xmlns="" xmlns:p15="http://schemas.microsoft.com/office/powerpoint/2012/main">
        <p15:guide id="1" orient="horz" pos="3861" userDrawn="1">
          <p15:clr>
            <a:srgbClr val="FBAE40"/>
          </p15:clr>
        </p15:guide>
        <p15:guide id="2" pos="302" userDrawn="1">
          <p15:clr>
            <a:srgbClr val="FBAE40"/>
          </p15:clr>
        </p15:guide>
        <p15:guide id="3" pos="7378" userDrawn="1">
          <p15:clr>
            <a:srgbClr val="FBAE40"/>
          </p15:clr>
        </p15:guide>
        <p15:guide id="4" orient="horz" pos="845" userDrawn="1">
          <p15:clr>
            <a:srgbClr val="FBAE40"/>
          </p15:clr>
        </p15:guide>
        <p15:guide id="5" orient="horz" pos="300" userDrawn="1">
          <p15:clr>
            <a:srgbClr val="FBAE40"/>
          </p15:clr>
        </p15:guide>
        <p15:guide id="6" orient="horz" pos="482"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losing and disclaimer">
    <p:bg>
      <p:bgPr>
        <a:solidFill>
          <a:schemeClr val="tx2"/>
        </a:solidFill>
        <a:effectLst/>
      </p:bgPr>
    </p:bg>
    <p:spTree>
      <p:nvGrpSpPr>
        <p:cNvPr id="1" name=""/>
        <p:cNvGrpSpPr/>
        <p:nvPr/>
      </p:nvGrpSpPr>
      <p:grpSpPr>
        <a:xfrm>
          <a:off x="0" y="0"/>
          <a:ext cx="0" cy="0"/>
          <a:chOff x="0" y="0"/>
          <a:chExt cx="0" cy="0"/>
        </a:xfrm>
      </p:grpSpPr>
      <p:sp>
        <p:nvSpPr>
          <p:cNvPr id="14" name="Text Placeholder 13"/>
          <p:cNvSpPr>
            <a:spLocks noGrp="1"/>
          </p:cNvSpPr>
          <p:nvPr>
            <p:ph type="body" sz="quarter" idx="13" hasCustomPrompt="1"/>
          </p:nvPr>
        </p:nvSpPr>
        <p:spPr>
          <a:xfrm>
            <a:off x="5257705" y="573881"/>
            <a:ext cx="3510000" cy="216000"/>
          </a:xfrm>
        </p:spPr>
        <p:txBody>
          <a:bodyPr>
            <a:noAutofit/>
          </a:bodyPr>
          <a:lstStyle>
            <a:lvl1pPr marL="0" indent="0" algn="r">
              <a:lnSpc>
                <a:spcPct val="100000"/>
              </a:lnSpc>
              <a:spcBef>
                <a:spcPts val="0"/>
              </a:spcBef>
              <a:buNone/>
              <a:defRPr sz="1500" b="1" cap="all" baseline="0">
                <a:solidFill>
                  <a:schemeClr val="bg1"/>
                </a:solidFill>
              </a:defRPr>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5256842" y="338009"/>
            <a:ext cx="3510863" cy="216000"/>
          </a:xfrm>
        </p:spPr>
        <p:txBody>
          <a:bodyPr/>
          <a:lstStyle>
            <a:lvl1pPr>
              <a:defRPr>
                <a:solidFill>
                  <a:schemeClr val="bg1"/>
                </a:solidFill>
              </a:defRPr>
            </a:lvl1pPr>
          </a:lstStyle>
          <a:p>
            <a:r>
              <a:rPr lang="en-US" dirty="0"/>
              <a:t>Click to add title</a:t>
            </a:r>
            <a:endParaRPr lang="en-GB" dirty="0"/>
          </a:p>
        </p:txBody>
      </p:sp>
      <p:cxnSp>
        <p:nvCxnSpPr>
          <p:cNvPr id="7" name="Straight Connector 6"/>
          <p:cNvCxnSpPr/>
          <p:nvPr userDrawn="1"/>
        </p:nvCxnSpPr>
        <p:spPr>
          <a:xfrm>
            <a:off x="359569" y="4725000"/>
            <a:ext cx="842486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569" y="324117"/>
            <a:ext cx="901795" cy="546444"/>
          </a:xfrm>
          <a:prstGeom prst="rect">
            <a:avLst/>
          </a:prstGeom>
        </p:spPr>
      </p:pic>
      <p:sp>
        <p:nvSpPr>
          <p:cNvPr id="5" name="Content Placeholder 4"/>
          <p:cNvSpPr>
            <a:spLocks noGrp="1"/>
          </p:cNvSpPr>
          <p:nvPr>
            <p:ph sz="quarter" idx="14"/>
          </p:nvPr>
        </p:nvSpPr>
        <p:spPr>
          <a:xfrm>
            <a:off x="360363" y="3795713"/>
            <a:ext cx="8424862" cy="801687"/>
          </a:xfrm>
        </p:spPr>
        <p:txBody>
          <a:bodyPr/>
          <a:lstStyle>
            <a:lvl1pPr indent="0">
              <a:spcAft>
                <a:spcPts val="400"/>
              </a:spcAft>
              <a:defRPr sz="800" cap="none" baseline="0">
                <a:solidFill>
                  <a:schemeClr val="bg1"/>
                </a:solidFill>
              </a:defRPr>
            </a:lvl1pPr>
            <a:lvl2pPr indent="0">
              <a:spcAft>
                <a:spcPts val="400"/>
              </a:spcAft>
              <a:defRPr sz="800" cap="none" baseline="0">
                <a:solidFill>
                  <a:schemeClr val="bg1"/>
                </a:solidFill>
              </a:defRPr>
            </a:lvl2pPr>
            <a:lvl3pPr indent="0">
              <a:spcAft>
                <a:spcPts val="400"/>
              </a:spcAft>
              <a:defRPr lang="en-GB" sz="800" kern="1200" cap="none" baseline="0" dirty="0">
                <a:solidFill>
                  <a:schemeClr val="bg1"/>
                </a:solidFill>
                <a:latin typeface="+mn-lt"/>
                <a:ea typeface="+mn-ea"/>
                <a:cs typeface="+mn-cs"/>
              </a:defRPr>
            </a:lvl3pPr>
            <a:lvl4pPr indent="0">
              <a:spcAft>
                <a:spcPts val="400"/>
              </a:spcAft>
              <a:buNone/>
              <a:defRPr lang="en-US" sz="800" kern="1200" cap="none" baseline="0" dirty="0" smtClean="0">
                <a:solidFill>
                  <a:schemeClr val="bg1"/>
                </a:solidFill>
                <a:latin typeface="+mn-lt"/>
                <a:ea typeface="+mn-ea"/>
                <a:cs typeface="+mn-cs"/>
              </a:defRPr>
            </a:lvl4pPr>
            <a:lvl5pPr indent="0">
              <a:spcAft>
                <a:spcPts val="400"/>
              </a:spcAft>
              <a:buNone/>
              <a:defRPr lang="en-US" sz="800" kern="1200" cap="none" baseline="0" dirty="0" smtClean="0">
                <a:solidFill>
                  <a:schemeClr val="bg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00579587"/>
      </p:ext>
    </p:extLst>
  </p:cSld>
  <p:clrMapOvr>
    <a:masterClrMapping/>
  </p:clrMapOvr>
  <p:hf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with disclaimer text">
    <p:bg>
      <p:bgPr>
        <a:solidFill>
          <a:schemeClr val="tx2"/>
        </a:solidFill>
        <a:effectLst/>
      </p:bgPr>
    </p:bg>
    <p:spTree>
      <p:nvGrpSpPr>
        <p:cNvPr id="1" name=""/>
        <p:cNvGrpSpPr/>
        <p:nvPr/>
      </p:nvGrpSpPr>
      <p:grpSpPr>
        <a:xfrm>
          <a:off x="0" y="0"/>
          <a:ext cx="0" cy="0"/>
          <a:chOff x="0" y="0"/>
          <a:chExt cx="0" cy="0"/>
        </a:xfrm>
      </p:grpSpPr>
      <p:sp>
        <p:nvSpPr>
          <p:cNvPr id="14" name="Text Placeholder 13"/>
          <p:cNvSpPr>
            <a:spLocks noGrp="1"/>
          </p:cNvSpPr>
          <p:nvPr>
            <p:ph type="body" sz="quarter" idx="13" hasCustomPrompt="1"/>
          </p:nvPr>
        </p:nvSpPr>
        <p:spPr>
          <a:xfrm>
            <a:off x="5257705" y="573881"/>
            <a:ext cx="3510000" cy="216000"/>
          </a:xfrm>
        </p:spPr>
        <p:txBody>
          <a:bodyPr>
            <a:noAutofit/>
          </a:bodyPr>
          <a:lstStyle>
            <a:lvl1pPr marL="0" indent="0" algn="r">
              <a:lnSpc>
                <a:spcPct val="100000"/>
              </a:lnSpc>
              <a:spcBef>
                <a:spcPts val="0"/>
              </a:spcBef>
              <a:buNone/>
              <a:defRPr sz="1500" b="1" cap="all" baseline="0">
                <a:solidFill>
                  <a:schemeClr val="bg1"/>
                </a:solidFill>
              </a:defRPr>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5256842" y="338009"/>
            <a:ext cx="3510863" cy="216000"/>
          </a:xfrm>
        </p:spPr>
        <p:txBody>
          <a:bodyPr/>
          <a:lstStyle>
            <a:lvl1pPr>
              <a:defRPr>
                <a:solidFill>
                  <a:schemeClr val="bg1"/>
                </a:solidFill>
              </a:defRPr>
            </a:lvl1pPr>
          </a:lstStyle>
          <a:p>
            <a:r>
              <a:rPr lang="en-US" dirty="0"/>
              <a:t>Click to add title</a:t>
            </a:r>
            <a:endParaRPr lang="en-GB" dirty="0"/>
          </a:p>
        </p:txBody>
      </p:sp>
      <p:cxnSp>
        <p:nvCxnSpPr>
          <p:cNvPr id="7" name="Straight Connector 6"/>
          <p:cNvCxnSpPr/>
          <p:nvPr userDrawn="1"/>
        </p:nvCxnSpPr>
        <p:spPr>
          <a:xfrm>
            <a:off x="359569" y="4725000"/>
            <a:ext cx="842486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569" y="324117"/>
            <a:ext cx="901795" cy="546444"/>
          </a:xfrm>
          <a:prstGeom prst="rect">
            <a:avLst/>
          </a:prstGeom>
        </p:spPr>
      </p:pic>
      <p:sp>
        <p:nvSpPr>
          <p:cNvPr id="3" name="DisclaimerTextBox"/>
          <p:cNvSpPr/>
          <p:nvPr userDrawn="1"/>
        </p:nvSpPr>
        <p:spPr>
          <a:xfrm>
            <a:off x="359568" y="3428896"/>
            <a:ext cx="8424863" cy="16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b" anchorCtr="0"/>
          <a:lstStyle/>
          <a:p>
            <a:pPr>
              <a:spcAft>
                <a:spcPts val="400"/>
              </a:spcAft>
            </a:pPr>
            <a:r>
              <a:rPr lang="en-GB" sz="800" smtClean="0"/>
              <a:t>©2018 Holman Fenwick Willan LLP. All rights reserved</a:t>
            </a:r>
          </a:p>
          <a:p>
            <a:pPr>
              <a:spcAft>
                <a:spcPts val="400"/>
              </a:spcAft>
            </a:pPr>
            <a:r>
              <a:rPr lang="en-GB" sz="800" smtClean="0"/>
              <a:t>Whilst every care has been taken to ensure the accuracy of this information </a:t>
            </a:r>
            <a:br>
              <a:rPr lang="en-GB" sz="800" smtClean="0"/>
            </a:br>
            <a:r>
              <a:rPr lang="en-GB" sz="800" smtClean="0"/>
              <a:t>at the time of publication, the information is intended as guidance only.</a:t>
            </a:r>
          </a:p>
          <a:p>
            <a:pPr>
              <a:spcAft>
                <a:spcPts val="1000"/>
              </a:spcAft>
            </a:pPr>
            <a:r>
              <a:rPr lang="en-GB" sz="800" smtClean="0"/>
              <a:t>It should not be considered as legal advice.</a:t>
            </a:r>
          </a:p>
          <a:p>
            <a:pPr>
              <a:spcAft>
                <a:spcPts val="400"/>
              </a:spcAft>
            </a:pPr>
            <a:r>
              <a:rPr lang="en-GB" sz="800" smtClean="0"/>
              <a:t>Americas     |     Europe     |     Middle East     |     Asia Pacific</a:t>
            </a:r>
            <a:br>
              <a:rPr lang="en-GB" sz="800" smtClean="0"/>
            </a:br>
            <a:r>
              <a:rPr lang="en-GB" sz="800" smtClean="0"/>
              <a:t> </a:t>
            </a:r>
            <a:endParaRPr lang="en-GB" sz="800" dirty="0"/>
          </a:p>
        </p:txBody>
      </p:sp>
      <p:sp>
        <p:nvSpPr>
          <p:cNvPr id="8" name="Text Placeholder 7"/>
          <p:cNvSpPr>
            <a:spLocks noGrp="1"/>
          </p:cNvSpPr>
          <p:nvPr>
            <p:ph type="body" sz="quarter" idx="14" hasCustomPrompt="1"/>
          </p:nvPr>
        </p:nvSpPr>
        <p:spPr>
          <a:xfrm>
            <a:off x="358775" y="1296000"/>
            <a:ext cx="8496000" cy="1995830"/>
          </a:xfrm>
        </p:spPr>
        <p:txBody>
          <a:bodyPr/>
          <a:lstStyle>
            <a:lvl1pPr>
              <a:defRPr sz="16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enter thank you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93517676"/>
      </p:ext>
    </p:extLst>
  </p:cSld>
  <p:clrMapOvr>
    <a:masterClrMapping/>
  </p:clrMapOvr>
  <p:hf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56BB4A-B23E-4751-AAB1-6F1456055F6D}"/>
              </a:ext>
            </a:extLst>
          </p:cNvPr>
          <p:cNvSpPr>
            <a:spLocks noGrp="1"/>
          </p:cNvSpPr>
          <p:nvPr>
            <p:ph type="title" hasCustomPrompt="1"/>
          </p:nvPr>
        </p:nvSpPr>
        <p:spPr>
          <a:xfrm>
            <a:off x="357708" y="1707655"/>
            <a:ext cx="7886700" cy="887908"/>
          </a:xfrm>
        </p:spPr>
        <p:txBody>
          <a:bodyPr anchor="t" anchorCtr="0"/>
          <a:lstStyle>
            <a:lvl1pPr algn="l">
              <a:defRPr sz="3000" baseline="0">
                <a:solidFill>
                  <a:schemeClr val="bg1"/>
                </a:solidFill>
              </a:defRPr>
            </a:lvl1pPr>
          </a:lstStyle>
          <a:p>
            <a:r>
              <a:rPr lang="en-US" dirty="0"/>
              <a:t>Click to add title</a:t>
            </a:r>
            <a:endParaRPr lang="en-GB" dirty="0"/>
          </a:p>
        </p:txBody>
      </p:sp>
      <p:sp>
        <p:nvSpPr>
          <p:cNvPr id="3" name="Text Placeholder 2">
            <a:extLst>
              <a:ext uri="{FF2B5EF4-FFF2-40B4-BE49-F238E27FC236}">
                <a16:creationId xmlns="" xmlns:a16="http://schemas.microsoft.com/office/drawing/2014/main" id="{7AFD2456-E026-4E64-8183-EC1BA33A2C34}"/>
              </a:ext>
            </a:extLst>
          </p:cNvPr>
          <p:cNvSpPr>
            <a:spLocks noGrp="1"/>
          </p:cNvSpPr>
          <p:nvPr>
            <p:ph type="body" idx="1"/>
          </p:nvPr>
        </p:nvSpPr>
        <p:spPr>
          <a:xfrm>
            <a:off x="357708" y="2595563"/>
            <a:ext cx="7886700" cy="263779"/>
          </a:xfrm>
        </p:spPr>
        <p:txBody>
          <a:bodyPr/>
          <a:lstStyle>
            <a:lvl1pPr marL="0" indent="0">
              <a:buNone/>
              <a:defRPr sz="1500" b="1">
                <a:solidFill>
                  <a:schemeClr val="bg1"/>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569" y="330501"/>
            <a:ext cx="901795" cy="546444"/>
          </a:xfrm>
          <a:prstGeom prst="rect">
            <a:avLst/>
          </a:prstGeom>
        </p:spPr>
      </p:pic>
      <p:cxnSp>
        <p:nvCxnSpPr>
          <p:cNvPr id="11" name="Straight Connector 10"/>
          <p:cNvCxnSpPr/>
          <p:nvPr userDrawn="1"/>
        </p:nvCxnSpPr>
        <p:spPr>
          <a:xfrm>
            <a:off x="359569" y="4725000"/>
            <a:ext cx="842486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53641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andard One col content">
    <p:spTree>
      <p:nvGrpSpPr>
        <p:cNvPr id="1" name=""/>
        <p:cNvGrpSpPr/>
        <p:nvPr/>
      </p:nvGrpSpPr>
      <p:grpSpPr>
        <a:xfrm>
          <a:off x="0" y="0"/>
          <a:ext cx="0" cy="0"/>
          <a:chOff x="0" y="0"/>
          <a:chExt cx="0" cy="0"/>
        </a:xfrm>
      </p:grpSpPr>
      <p:sp>
        <p:nvSpPr>
          <p:cNvPr id="6" name="Slide Number Placeholder 5">
            <a:extLst>
              <a:ext uri="{FF2B5EF4-FFF2-40B4-BE49-F238E27FC236}">
                <a16:creationId xmlns="" xmlns:a16="http://schemas.microsoft.com/office/drawing/2014/main" id="{FC845F55-9628-45C8-A772-2C98236649B5}"/>
              </a:ext>
            </a:extLst>
          </p:cNvPr>
          <p:cNvSpPr>
            <a:spLocks noGrp="1"/>
          </p:cNvSpPr>
          <p:nvPr>
            <p:ph type="sldNum" sz="quarter" idx="12"/>
          </p:nvPr>
        </p:nvSpPr>
        <p:spPr/>
        <p:txBody>
          <a:bodyPr/>
          <a:lstStyle/>
          <a:p>
            <a:fld id="{7DAB47CC-2047-4FFE-9F3B-6C9AB62C3816}" type="slidenum">
              <a:rPr lang="en-GB" smtClean="0"/>
              <a:pPr/>
              <a:t>‹n.›</a:t>
            </a:fld>
            <a:endParaRPr lang="en-GB"/>
          </a:p>
        </p:txBody>
      </p:sp>
      <p:sp>
        <p:nvSpPr>
          <p:cNvPr id="14" name="Text Placeholder 13"/>
          <p:cNvSpPr>
            <a:spLocks noGrp="1"/>
          </p:cNvSpPr>
          <p:nvPr>
            <p:ph type="body" sz="quarter" idx="13" hasCustomPrompt="1"/>
          </p:nvPr>
        </p:nvSpPr>
        <p:spPr>
          <a:xfrm>
            <a:off x="5257705" y="573881"/>
            <a:ext cx="3510000" cy="216000"/>
          </a:xfrm>
        </p:spPr>
        <p:txBody>
          <a:bodyPr>
            <a:noAutofit/>
          </a:bodyPr>
          <a:lstStyle>
            <a:lvl1pPr marL="0" indent="0" algn="r">
              <a:lnSpc>
                <a:spcPct val="100000"/>
              </a:lnSpc>
              <a:spcBef>
                <a:spcPts val="0"/>
              </a:spcBef>
              <a:buNone/>
              <a:defRPr sz="1500" b="1" cap="all" baseline="0"/>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5256842" y="338009"/>
            <a:ext cx="3510863" cy="216000"/>
          </a:xfrm>
        </p:spPr>
        <p:txBody>
          <a:bodyPr/>
          <a:lstStyle>
            <a:lvl1pPr>
              <a:defRPr lang="en-GB" dirty="0"/>
            </a:lvl1pPr>
          </a:lstStyle>
          <a:p>
            <a:r>
              <a:rPr lang="en-US" dirty="0"/>
              <a:t>Click to add title</a:t>
            </a:r>
            <a:endParaRPr lang="en-GB" dirty="0"/>
          </a:p>
        </p:txBody>
      </p:sp>
      <p:sp>
        <p:nvSpPr>
          <p:cNvPr id="7" name="Content Placeholder 6">
            <a:extLst>
              <a:ext uri="{FF2B5EF4-FFF2-40B4-BE49-F238E27FC236}">
                <a16:creationId xmlns="" xmlns:a16="http://schemas.microsoft.com/office/drawing/2014/main" id="{A78BD5D8-39FC-4CB0-A499-C2C8D723C4FE}"/>
              </a:ext>
            </a:extLst>
          </p:cNvPr>
          <p:cNvSpPr>
            <a:spLocks noGrp="1"/>
          </p:cNvSpPr>
          <p:nvPr>
            <p:ph sz="quarter" idx="14" hasCustomPrompt="1"/>
          </p:nvPr>
        </p:nvSpPr>
        <p:spPr>
          <a:xfrm>
            <a:off x="343705" y="1006079"/>
            <a:ext cx="8424000" cy="3591000"/>
          </a:xfrm>
        </p:spPr>
        <p:txBody>
          <a:bodyPr/>
          <a:lstStyle>
            <a:lvl1pPr>
              <a:spcBef>
                <a:spcPts val="300"/>
              </a:spcBef>
              <a:spcAft>
                <a:spcPts val="600"/>
              </a:spcAft>
              <a:defRPr/>
            </a:lvl1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74185760"/>
      </p:ext>
    </p:extLst>
  </p:cSld>
  <p:clrMapOvr>
    <a:masterClrMapping/>
  </p:clrMapOvr>
  <p:hf sldNum="0"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One col content">
    <p:spTree>
      <p:nvGrpSpPr>
        <p:cNvPr id="1" name=""/>
        <p:cNvGrpSpPr/>
        <p:nvPr/>
      </p:nvGrpSpPr>
      <p:grpSpPr>
        <a:xfrm>
          <a:off x="0" y="0"/>
          <a:ext cx="0" cy="0"/>
          <a:chOff x="0" y="0"/>
          <a:chExt cx="0" cy="0"/>
        </a:xfrm>
      </p:grpSpPr>
      <p:sp>
        <p:nvSpPr>
          <p:cNvPr id="6" name="Slide Number Placeholder 5">
            <a:extLst>
              <a:ext uri="{FF2B5EF4-FFF2-40B4-BE49-F238E27FC236}">
                <a16:creationId xmlns="" xmlns:a16="http://schemas.microsoft.com/office/drawing/2014/main" id="{FC845F55-9628-45C8-A772-2C98236649B5}"/>
              </a:ext>
            </a:extLst>
          </p:cNvPr>
          <p:cNvSpPr>
            <a:spLocks noGrp="1"/>
          </p:cNvSpPr>
          <p:nvPr>
            <p:ph type="sldNum" sz="quarter" idx="12"/>
          </p:nvPr>
        </p:nvSpPr>
        <p:spPr/>
        <p:txBody>
          <a:bodyPr/>
          <a:lstStyle/>
          <a:p>
            <a:fld id="{7DAB47CC-2047-4FFE-9F3B-6C9AB62C3816}" type="slidenum">
              <a:rPr lang="en-GB" smtClean="0"/>
              <a:pPr/>
              <a:t>‹n.›</a:t>
            </a:fld>
            <a:endParaRPr lang="en-GB"/>
          </a:p>
        </p:txBody>
      </p:sp>
      <p:sp>
        <p:nvSpPr>
          <p:cNvPr id="14" name="Text Placeholder 13"/>
          <p:cNvSpPr>
            <a:spLocks noGrp="1"/>
          </p:cNvSpPr>
          <p:nvPr>
            <p:ph type="body" sz="quarter" idx="13" hasCustomPrompt="1"/>
          </p:nvPr>
        </p:nvSpPr>
        <p:spPr>
          <a:xfrm>
            <a:off x="5257705" y="573881"/>
            <a:ext cx="3510000" cy="216000"/>
          </a:xfrm>
        </p:spPr>
        <p:txBody>
          <a:bodyPr>
            <a:noAutofit/>
          </a:bodyPr>
          <a:lstStyle>
            <a:lvl1pPr marL="0" indent="0" algn="r">
              <a:lnSpc>
                <a:spcPct val="100000"/>
              </a:lnSpc>
              <a:spcBef>
                <a:spcPts val="0"/>
              </a:spcBef>
              <a:buNone/>
              <a:defRPr sz="1500" b="1" cap="all" baseline="0"/>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5256842" y="338009"/>
            <a:ext cx="3510863" cy="216000"/>
          </a:xfrm>
        </p:spPr>
        <p:txBody>
          <a:bodyPr/>
          <a:lstStyle>
            <a:lvl1pPr>
              <a:defRPr lang="en-GB" dirty="0"/>
            </a:lvl1pPr>
          </a:lstStyle>
          <a:p>
            <a:r>
              <a:rPr lang="en-US" dirty="0"/>
              <a:t>Click to add title</a:t>
            </a:r>
            <a:endParaRPr lang="en-GB" dirty="0"/>
          </a:p>
        </p:txBody>
      </p:sp>
      <p:sp>
        <p:nvSpPr>
          <p:cNvPr id="7" name="Content Placeholder 6">
            <a:extLst>
              <a:ext uri="{FF2B5EF4-FFF2-40B4-BE49-F238E27FC236}">
                <a16:creationId xmlns="" xmlns:a16="http://schemas.microsoft.com/office/drawing/2014/main" id="{A78BD5D8-39FC-4CB0-A499-C2C8D723C4FE}"/>
              </a:ext>
            </a:extLst>
          </p:cNvPr>
          <p:cNvSpPr>
            <a:spLocks noGrp="1"/>
          </p:cNvSpPr>
          <p:nvPr>
            <p:ph sz="quarter" idx="14" hasCustomPrompt="1"/>
          </p:nvPr>
        </p:nvSpPr>
        <p:spPr>
          <a:xfrm>
            <a:off x="343705" y="1006079"/>
            <a:ext cx="8424000" cy="3591000"/>
          </a:xfrm>
        </p:spPr>
        <p:txBody>
          <a:bodyPr/>
          <a:lstStyle>
            <a:lvl1pPr>
              <a:spcBef>
                <a:spcPts val="300"/>
              </a:spcBef>
              <a:spcAft>
                <a:spcPts val="600"/>
              </a:spcAft>
              <a:defRPr/>
            </a:lvl1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67289773"/>
      </p:ext>
    </p:extLst>
  </p:cSld>
  <p:clrMapOvr>
    <a:masterClrMapping/>
  </p:clrMapOvr>
  <p:hf sldNum="0"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rge One col content">
    <p:spTree>
      <p:nvGrpSpPr>
        <p:cNvPr id="1" name=""/>
        <p:cNvGrpSpPr/>
        <p:nvPr/>
      </p:nvGrpSpPr>
      <p:grpSpPr>
        <a:xfrm>
          <a:off x="0" y="0"/>
          <a:ext cx="0" cy="0"/>
          <a:chOff x="0" y="0"/>
          <a:chExt cx="0" cy="0"/>
        </a:xfrm>
      </p:grpSpPr>
      <p:sp>
        <p:nvSpPr>
          <p:cNvPr id="6" name="Slide Number Placeholder 5">
            <a:extLst>
              <a:ext uri="{FF2B5EF4-FFF2-40B4-BE49-F238E27FC236}">
                <a16:creationId xmlns="" xmlns:a16="http://schemas.microsoft.com/office/drawing/2014/main" id="{FC845F55-9628-45C8-A772-2C98236649B5}"/>
              </a:ext>
            </a:extLst>
          </p:cNvPr>
          <p:cNvSpPr>
            <a:spLocks noGrp="1"/>
          </p:cNvSpPr>
          <p:nvPr>
            <p:ph type="sldNum" sz="quarter" idx="12"/>
          </p:nvPr>
        </p:nvSpPr>
        <p:spPr/>
        <p:txBody>
          <a:bodyPr/>
          <a:lstStyle/>
          <a:p>
            <a:fld id="{7DAB47CC-2047-4FFE-9F3B-6C9AB62C3816}" type="slidenum">
              <a:rPr lang="en-GB" smtClean="0"/>
              <a:pPr/>
              <a:t>‹n.›</a:t>
            </a:fld>
            <a:endParaRPr lang="en-GB"/>
          </a:p>
        </p:txBody>
      </p:sp>
      <p:sp>
        <p:nvSpPr>
          <p:cNvPr id="14" name="Text Placeholder 13"/>
          <p:cNvSpPr>
            <a:spLocks noGrp="1"/>
          </p:cNvSpPr>
          <p:nvPr>
            <p:ph type="body" sz="quarter" idx="13" hasCustomPrompt="1"/>
          </p:nvPr>
        </p:nvSpPr>
        <p:spPr>
          <a:xfrm>
            <a:off x="5257705" y="573881"/>
            <a:ext cx="3510000" cy="216000"/>
          </a:xfrm>
        </p:spPr>
        <p:txBody>
          <a:bodyPr>
            <a:noAutofit/>
          </a:bodyPr>
          <a:lstStyle>
            <a:lvl1pPr marL="0" indent="0" algn="r">
              <a:lnSpc>
                <a:spcPct val="100000"/>
              </a:lnSpc>
              <a:spcBef>
                <a:spcPts val="0"/>
              </a:spcBef>
              <a:buNone/>
              <a:defRPr sz="1500" b="1" cap="all" baseline="0"/>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5256842" y="338009"/>
            <a:ext cx="3510863" cy="216000"/>
          </a:xfrm>
        </p:spPr>
        <p:txBody>
          <a:bodyPr/>
          <a:lstStyle>
            <a:lvl1pPr>
              <a:defRPr lang="en-GB" dirty="0"/>
            </a:lvl1pPr>
          </a:lstStyle>
          <a:p>
            <a:r>
              <a:rPr lang="en-US" dirty="0"/>
              <a:t>Click to add title</a:t>
            </a:r>
            <a:endParaRPr lang="en-GB" dirty="0"/>
          </a:p>
        </p:txBody>
      </p:sp>
      <p:sp>
        <p:nvSpPr>
          <p:cNvPr id="7" name="Content Placeholder 6">
            <a:extLst>
              <a:ext uri="{FF2B5EF4-FFF2-40B4-BE49-F238E27FC236}">
                <a16:creationId xmlns="" xmlns:a16="http://schemas.microsoft.com/office/drawing/2014/main" id="{A78BD5D8-39FC-4CB0-A499-C2C8D723C4FE}"/>
              </a:ext>
            </a:extLst>
          </p:cNvPr>
          <p:cNvSpPr>
            <a:spLocks noGrp="1"/>
          </p:cNvSpPr>
          <p:nvPr>
            <p:ph sz="quarter" idx="14" hasCustomPrompt="1"/>
          </p:nvPr>
        </p:nvSpPr>
        <p:spPr>
          <a:xfrm>
            <a:off x="343705" y="1006079"/>
            <a:ext cx="8424000" cy="3591000"/>
          </a:xfrm>
        </p:spPr>
        <p:txBody>
          <a:bodyPr>
            <a:normAutofit/>
          </a:bodyPr>
          <a:lstStyle>
            <a:lvl1pPr>
              <a:spcBef>
                <a:spcPts val="300"/>
              </a:spcBef>
              <a:spcAft>
                <a:spcPts val="900"/>
              </a:spcAft>
              <a:defRPr sz="2000"/>
            </a:lvl1pPr>
            <a:lvl2pPr>
              <a:spcBef>
                <a:spcPts val="0"/>
              </a:spcBef>
              <a:spcAft>
                <a:spcPts val="900"/>
              </a:spcAft>
              <a:defRPr sz="2000"/>
            </a:lvl2pPr>
            <a:lvl3pPr>
              <a:spcAft>
                <a:spcPts val="900"/>
              </a:spcAft>
              <a:defRPr sz="2000"/>
            </a:lvl3pPr>
            <a:lvl4pPr>
              <a:spcAft>
                <a:spcPts val="900"/>
              </a:spcAft>
              <a:defRPr sz="2000"/>
            </a:lvl4pPr>
            <a:lvl5pPr>
              <a:spcAft>
                <a:spcPts val="900"/>
              </a:spcAft>
              <a:defRPr sz="2000"/>
            </a:lvl5pPr>
            <a:lvl6pPr>
              <a:defRPr sz="16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6311478"/>
      </p:ext>
    </p:extLst>
  </p:cSld>
  <p:clrMapOvr>
    <a:masterClrMapping/>
  </p:clrMapOvr>
  <p:hf sldNum="0"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mall One col content">
    <p:spTree>
      <p:nvGrpSpPr>
        <p:cNvPr id="1" name=""/>
        <p:cNvGrpSpPr/>
        <p:nvPr/>
      </p:nvGrpSpPr>
      <p:grpSpPr>
        <a:xfrm>
          <a:off x="0" y="0"/>
          <a:ext cx="0" cy="0"/>
          <a:chOff x="0" y="0"/>
          <a:chExt cx="0" cy="0"/>
        </a:xfrm>
      </p:grpSpPr>
      <p:sp>
        <p:nvSpPr>
          <p:cNvPr id="6" name="Slide Number Placeholder 5">
            <a:extLst>
              <a:ext uri="{FF2B5EF4-FFF2-40B4-BE49-F238E27FC236}">
                <a16:creationId xmlns="" xmlns:a16="http://schemas.microsoft.com/office/drawing/2014/main" id="{FC845F55-9628-45C8-A772-2C98236649B5}"/>
              </a:ext>
            </a:extLst>
          </p:cNvPr>
          <p:cNvSpPr>
            <a:spLocks noGrp="1"/>
          </p:cNvSpPr>
          <p:nvPr>
            <p:ph type="sldNum" sz="quarter" idx="12"/>
          </p:nvPr>
        </p:nvSpPr>
        <p:spPr/>
        <p:txBody>
          <a:bodyPr/>
          <a:lstStyle/>
          <a:p>
            <a:fld id="{7DAB47CC-2047-4FFE-9F3B-6C9AB62C3816}" type="slidenum">
              <a:rPr lang="en-GB" smtClean="0"/>
              <a:pPr/>
              <a:t>‹n.›</a:t>
            </a:fld>
            <a:endParaRPr lang="en-GB"/>
          </a:p>
        </p:txBody>
      </p:sp>
      <p:sp>
        <p:nvSpPr>
          <p:cNvPr id="14" name="Text Placeholder 13"/>
          <p:cNvSpPr>
            <a:spLocks noGrp="1"/>
          </p:cNvSpPr>
          <p:nvPr>
            <p:ph type="body" sz="quarter" idx="13" hasCustomPrompt="1"/>
          </p:nvPr>
        </p:nvSpPr>
        <p:spPr>
          <a:xfrm>
            <a:off x="5257705" y="573881"/>
            <a:ext cx="3510000" cy="216000"/>
          </a:xfrm>
        </p:spPr>
        <p:txBody>
          <a:bodyPr>
            <a:noAutofit/>
          </a:bodyPr>
          <a:lstStyle>
            <a:lvl1pPr marL="0" indent="0" algn="r">
              <a:lnSpc>
                <a:spcPct val="100000"/>
              </a:lnSpc>
              <a:spcBef>
                <a:spcPts val="0"/>
              </a:spcBef>
              <a:buNone/>
              <a:defRPr sz="1500" b="1" cap="all" baseline="0"/>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5256842" y="338009"/>
            <a:ext cx="3510863" cy="216000"/>
          </a:xfrm>
        </p:spPr>
        <p:txBody>
          <a:bodyPr/>
          <a:lstStyle>
            <a:lvl1pPr>
              <a:defRPr lang="en-GB" dirty="0"/>
            </a:lvl1pPr>
          </a:lstStyle>
          <a:p>
            <a:r>
              <a:rPr lang="en-US" dirty="0"/>
              <a:t>Click to add title</a:t>
            </a:r>
            <a:endParaRPr lang="en-GB" dirty="0"/>
          </a:p>
        </p:txBody>
      </p:sp>
      <p:sp>
        <p:nvSpPr>
          <p:cNvPr id="7" name="Content Placeholder 6">
            <a:extLst>
              <a:ext uri="{FF2B5EF4-FFF2-40B4-BE49-F238E27FC236}">
                <a16:creationId xmlns="" xmlns:a16="http://schemas.microsoft.com/office/drawing/2014/main" id="{A78BD5D8-39FC-4CB0-A499-C2C8D723C4FE}"/>
              </a:ext>
            </a:extLst>
          </p:cNvPr>
          <p:cNvSpPr>
            <a:spLocks noGrp="1"/>
          </p:cNvSpPr>
          <p:nvPr>
            <p:ph sz="quarter" idx="14" hasCustomPrompt="1"/>
          </p:nvPr>
        </p:nvSpPr>
        <p:spPr>
          <a:xfrm>
            <a:off x="343705" y="1006079"/>
            <a:ext cx="8424000" cy="3591000"/>
          </a:xfrm>
        </p:spPr>
        <p:txBody>
          <a:bodyPr>
            <a:normAutofit/>
          </a:bodyPr>
          <a:lstStyle>
            <a:lvl1pPr>
              <a:spcBef>
                <a:spcPts val="200"/>
              </a:spcBef>
              <a:spcAft>
                <a:spcPts val="450"/>
              </a:spcAft>
              <a:defRPr sz="1200"/>
            </a:lvl1pPr>
            <a:lvl2pPr>
              <a:spcBef>
                <a:spcPts val="0"/>
              </a:spcBef>
              <a:spcAft>
                <a:spcPts val="450"/>
              </a:spcAft>
              <a:defRPr sz="1200"/>
            </a:lvl2pPr>
            <a:lvl3pPr>
              <a:spcAft>
                <a:spcPts val="450"/>
              </a:spcAft>
              <a:defRPr sz="1200"/>
            </a:lvl3pPr>
            <a:lvl4pPr>
              <a:spcAft>
                <a:spcPts val="450"/>
              </a:spcAft>
              <a:defRPr sz="1200"/>
            </a:lvl4pPr>
            <a:lvl5pPr>
              <a:spcAft>
                <a:spcPts val="450"/>
              </a:spcAft>
              <a:defRPr lang="en-US" sz="1200" kern="1200" dirty="0" smtClean="0">
                <a:solidFill>
                  <a:schemeClr val="tx1"/>
                </a:solidFill>
                <a:latin typeface="+mn-lt"/>
                <a:ea typeface="+mn-ea"/>
                <a:cs typeface="+mn-cs"/>
              </a:defRPr>
            </a:lvl5pPr>
            <a:lvl6pPr marL="360000" indent="-180000">
              <a:defRPr lang="en-US" sz="900" kern="1200" dirty="0" smtClean="0">
                <a:solidFill>
                  <a:schemeClr val="tx1"/>
                </a:solidFill>
                <a:latin typeface="+mn-lt"/>
                <a:ea typeface="+mn-ea"/>
                <a:cs typeface="+mn-cs"/>
              </a:defRPr>
            </a:lvl6pPr>
            <a:lvl7pPr marL="360000" indent="-180000">
              <a:defRPr lang="en-US" sz="900" kern="1200" dirty="0" smtClean="0">
                <a:solidFill>
                  <a:schemeClr val="tx1"/>
                </a:solidFill>
                <a:latin typeface="+mn-lt"/>
                <a:ea typeface="+mn-ea"/>
                <a:cs typeface="+mn-cs"/>
              </a:defRPr>
            </a:lvl7pPr>
            <a:lvl8pPr marL="360000" indent="-180000">
              <a:defRPr lang="en-US" sz="900" kern="1200" dirty="0" smtClean="0">
                <a:solidFill>
                  <a:schemeClr val="tx1"/>
                </a:solidFill>
                <a:latin typeface="+mn-lt"/>
                <a:ea typeface="+mn-ea"/>
                <a:cs typeface="+mn-cs"/>
              </a:defRPr>
            </a:lvl8pPr>
            <a:lvl9pPr marL="360000" indent="-180000">
              <a:defRPr lang="en-US" sz="900" kern="1200" dirty="0" smtClean="0">
                <a:solidFill>
                  <a:schemeClr val="tx1"/>
                </a:solidFill>
                <a:latin typeface="+mn-lt"/>
                <a:ea typeface="+mn-ea"/>
                <a:cs typeface="+mn-cs"/>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3286724"/>
      </p:ext>
    </p:extLst>
  </p:cSld>
  <p:clrMapOvr>
    <a:masterClrMapping/>
  </p:clrMapOvr>
  <p:hf sldNum="0"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ne col image">
    <p:spTree>
      <p:nvGrpSpPr>
        <p:cNvPr id="1" name=""/>
        <p:cNvGrpSpPr/>
        <p:nvPr/>
      </p:nvGrpSpPr>
      <p:grpSpPr>
        <a:xfrm>
          <a:off x="0" y="0"/>
          <a:ext cx="0" cy="0"/>
          <a:chOff x="0" y="0"/>
          <a:chExt cx="0" cy="0"/>
        </a:xfrm>
      </p:grpSpPr>
      <p:sp>
        <p:nvSpPr>
          <p:cNvPr id="6" name="Slide Number Placeholder 5">
            <a:extLst>
              <a:ext uri="{FF2B5EF4-FFF2-40B4-BE49-F238E27FC236}">
                <a16:creationId xmlns="" xmlns:a16="http://schemas.microsoft.com/office/drawing/2014/main" id="{FC845F55-9628-45C8-A772-2C98236649B5}"/>
              </a:ext>
            </a:extLst>
          </p:cNvPr>
          <p:cNvSpPr>
            <a:spLocks noGrp="1"/>
          </p:cNvSpPr>
          <p:nvPr>
            <p:ph type="sldNum" sz="quarter" idx="12"/>
          </p:nvPr>
        </p:nvSpPr>
        <p:spPr/>
        <p:txBody>
          <a:bodyPr/>
          <a:lstStyle/>
          <a:p>
            <a:fld id="{7DAB47CC-2047-4FFE-9F3B-6C9AB62C3816}" type="slidenum">
              <a:rPr lang="en-GB" smtClean="0"/>
              <a:pPr/>
              <a:t>‹n.›</a:t>
            </a:fld>
            <a:endParaRPr lang="en-GB"/>
          </a:p>
        </p:txBody>
      </p:sp>
      <p:sp>
        <p:nvSpPr>
          <p:cNvPr id="14" name="Text Placeholder 13"/>
          <p:cNvSpPr>
            <a:spLocks noGrp="1"/>
          </p:cNvSpPr>
          <p:nvPr>
            <p:ph type="body" sz="quarter" idx="13" hasCustomPrompt="1"/>
          </p:nvPr>
        </p:nvSpPr>
        <p:spPr>
          <a:xfrm>
            <a:off x="5257705" y="573881"/>
            <a:ext cx="3510000" cy="216000"/>
          </a:xfrm>
        </p:spPr>
        <p:txBody>
          <a:bodyPr>
            <a:noAutofit/>
          </a:bodyPr>
          <a:lstStyle>
            <a:lvl1pPr marL="0" indent="0" algn="r">
              <a:lnSpc>
                <a:spcPct val="100000"/>
              </a:lnSpc>
              <a:spcBef>
                <a:spcPts val="0"/>
              </a:spcBef>
              <a:buNone/>
              <a:defRPr sz="1500" b="1" cap="all" baseline="0"/>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5256842" y="338009"/>
            <a:ext cx="3510863" cy="216000"/>
          </a:xfrm>
        </p:spPr>
        <p:txBody>
          <a:bodyPr/>
          <a:lstStyle>
            <a:lvl1pPr>
              <a:defRPr lang="en-GB" dirty="0"/>
            </a:lvl1pPr>
          </a:lstStyle>
          <a:p>
            <a:r>
              <a:rPr lang="en-US" dirty="0"/>
              <a:t>Click to add title</a:t>
            </a:r>
            <a:endParaRPr lang="en-GB" dirty="0"/>
          </a:p>
        </p:txBody>
      </p:sp>
      <p:sp>
        <p:nvSpPr>
          <p:cNvPr id="3" name="Picture Placeholder 2"/>
          <p:cNvSpPr>
            <a:spLocks noGrp="1"/>
          </p:cNvSpPr>
          <p:nvPr>
            <p:ph type="pic" sz="quarter" idx="14"/>
          </p:nvPr>
        </p:nvSpPr>
        <p:spPr>
          <a:xfrm>
            <a:off x="345600" y="1008000"/>
            <a:ext cx="8424000" cy="3592800"/>
          </a:xfrm>
        </p:spPr>
        <p:txBody>
          <a:bodyPr/>
          <a:lstStyle/>
          <a:p>
            <a:endParaRPr lang="en-GB" dirty="0"/>
          </a:p>
        </p:txBody>
      </p:sp>
    </p:spTree>
    <p:extLst>
      <p:ext uri="{BB962C8B-B14F-4D97-AF65-F5344CB8AC3E}">
        <p14:creationId xmlns:p14="http://schemas.microsoft.com/office/powerpoint/2010/main" val="907876608"/>
      </p:ext>
    </p:extLst>
  </p:cSld>
  <p:clrMapOvr>
    <a:masterClrMapping/>
  </p:clrMapOvr>
  <p:hf sldNum="0"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 content">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7355A2E-0C24-4BF0-A392-C0768E5B90F4}"/>
              </a:ext>
            </a:extLst>
          </p:cNvPr>
          <p:cNvSpPr>
            <a:spLocks noGrp="1"/>
          </p:cNvSpPr>
          <p:nvPr>
            <p:ph idx="1"/>
          </p:nvPr>
        </p:nvSpPr>
        <p:spPr>
          <a:xfrm>
            <a:off x="359979" y="1006079"/>
            <a:ext cx="4023000" cy="35909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p:cNvSpPr>
            <a:spLocks noGrp="1"/>
          </p:cNvSpPr>
          <p:nvPr>
            <p:ph type="body" sz="quarter" idx="13" hasCustomPrompt="1"/>
          </p:nvPr>
        </p:nvSpPr>
        <p:spPr>
          <a:xfrm>
            <a:off x="5257705" y="573881"/>
            <a:ext cx="3510000" cy="216000"/>
          </a:xfrm>
        </p:spPr>
        <p:txBody>
          <a:bodyPr>
            <a:noAutofit/>
          </a:bodyPr>
          <a:lstStyle>
            <a:lvl1pPr marL="0" indent="0" algn="r">
              <a:lnSpc>
                <a:spcPct val="100000"/>
              </a:lnSpc>
              <a:spcBef>
                <a:spcPts val="0"/>
              </a:spcBef>
              <a:buNone/>
              <a:defRPr sz="1500" b="1" cap="all" baseline="0"/>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5256842" y="338009"/>
            <a:ext cx="3510863" cy="216000"/>
          </a:xfrm>
        </p:spPr>
        <p:txBody>
          <a:bodyPr/>
          <a:lstStyle>
            <a:lvl1pPr>
              <a:defRPr>
                <a:solidFill>
                  <a:schemeClr val="accent1"/>
                </a:solidFill>
              </a:defRPr>
            </a:lvl1pPr>
          </a:lstStyle>
          <a:p>
            <a:r>
              <a:rPr lang="en-US" dirty="0"/>
              <a:t>Click to add title</a:t>
            </a:r>
            <a:endParaRPr lang="en-GB" dirty="0"/>
          </a:p>
        </p:txBody>
      </p:sp>
      <p:sp>
        <p:nvSpPr>
          <p:cNvPr id="8" name="Content Placeholder 2">
            <a:extLst>
              <a:ext uri="{FF2B5EF4-FFF2-40B4-BE49-F238E27FC236}">
                <a16:creationId xmlns="" xmlns:a16="http://schemas.microsoft.com/office/drawing/2014/main" id="{F7355A2E-0C24-4BF0-A392-C0768E5B90F4}"/>
              </a:ext>
            </a:extLst>
          </p:cNvPr>
          <p:cNvSpPr>
            <a:spLocks noGrp="1"/>
          </p:cNvSpPr>
          <p:nvPr>
            <p:ph idx="14"/>
          </p:nvPr>
        </p:nvSpPr>
        <p:spPr>
          <a:xfrm>
            <a:off x="4734018" y="1006079"/>
            <a:ext cx="4023000" cy="35909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laceholder 11"/>
          <p:cNvSpPr>
            <a:spLocks noGrp="1"/>
          </p:cNvSpPr>
          <p:nvPr>
            <p:ph type="sldNum" sz="quarter" idx="17"/>
          </p:nvPr>
        </p:nvSpPr>
        <p:spPr/>
        <p:txBody>
          <a:bodyPr/>
          <a:lstStyle/>
          <a:p>
            <a:fld id="{7DAB47CC-2047-4FFE-9F3B-6C9AB62C3816}" type="slidenum">
              <a:rPr lang="en-GB" smtClean="0"/>
              <a:pPr/>
              <a:t>‹n.›</a:t>
            </a:fld>
            <a:endParaRPr lang="en-GB"/>
          </a:p>
        </p:txBody>
      </p:sp>
    </p:spTree>
    <p:extLst>
      <p:ext uri="{BB962C8B-B14F-4D97-AF65-F5344CB8AC3E}">
        <p14:creationId xmlns:p14="http://schemas.microsoft.com/office/powerpoint/2010/main" val="3255114316"/>
      </p:ext>
    </p:extLst>
  </p:cSld>
  <p:clrMapOvr>
    <a:masterClrMapping/>
  </p:clrMapOvr>
  <p:hf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7355A2E-0C24-4BF0-A392-C0768E5B90F4}"/>
              </a:ext>
            </a:extLst>
          </p:cNvPr>
          <p:cNvSpPr>
            <a:spLocks noGrp="1"/>
          </p:cNvSpPr>
          <p:nvPr>
            <p:ph idx="1"/>
          </p:nvPr>
        </p:nvSpPr>
        <p:spPr>
          <a:xfrm>
            <a:off x="359979" y="1006079"/>
            <a:ext cx="4023000" cy="35909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p:cNvSpPr>
            <a:spLocks noGrp="1"/>
          </p:cNvSpPr>
          <p:nvPr>
            <p:ph type="body" sz="quarter" idx="13" hasCustomPrompt="1"/>
          </p:nvPr>
        </p:nvSpPr>
        <p:spPr>
          <a:xfrm>
            <a:off x="5257705" y="573881"/>
            <a:ext cx="3510000" cy="216000"/>
          </a:xfrm>
        </p:spPr>
        <p:txBody>
          <a:bodyPr>
            <a:noAutofit/>
          </a:bodyPr>
          <a:lstStyle>
            <a:lvl1pPr marL="0" indent="0" algn="r">
              <a:lnSpc>
                <a:spcPct val="100000"/>
              </a:lnSpc>
              <a:spcBef>
                <a:spcPts val="0"/>
              </a:spcBef>
              <a:buNone/>
              <a:defRPr sz="1500" b="1" cap="all" baseline="0"/>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5256842" y="338009"/>
            <a:ext cx="3510863" cy="216000"/>
          </a:xfrm>
        </p:spPr>
        <p:txBody>
          <a:bodyPr/>
          <a:lstStyle>
            <a:lvl1pPr>
              <a:defRPr>
                <a:solidFill>
                  <a:schemeClr val="accent1"/>
                </a:solidFill>
              </a:defRPr>
            </a:lvl1pPr>
          </a:lstStyle>
          <a:p>
            <a:r>
              <a:rPr lang="en-US" dirty="0"/>
              <a:t>Click to add title</a:t>
            </a:r>
            <a:endParaRPr lang="en-GB" dirty="0"/>
          </a:p>
        </p:txBody>
      </p:sp>
      <p:sp>
        <p:nvSpPr>
          <p:cNvPr id="12" name="Slide Number Placeholder 11"/>
          <p:cNvSpPr>
            <a:spLocks noGrp="1"/>
          </p:cNvSpPr>
          <p:nvPr>
            <p:ph type="sldNum" sz="quarter" idx="17"/>
          </p:nvPr>
        </p:nvSpPr>
        <p:spPr/>
        <p:txBody>
          <a:bodyPr/>
          <a:lstStyle/>
          <a:p>
            <a:fld id="{7DAB47CC-2047-4FFE-9F3B-6C9AB62C3816}" type="slidenum">
              <a:rPr lang="en-GB" smtClean="0"/>
              <a:pPr/>
              <a:t>‹n.›</a:t>
            </a:fld>
            <a:endParaRPr lang="en-GB"/>
          </a:p>
        </p:txBody>
      </p:sp>
      <p:sp>
        <p:nvSpPr>
          <p:cNvPr id="4" name="Picture Placeholder 3"/>
          <p:cNvSpPr>
            <a:spLocks noGrp="1"/>
          </p:cNvSpPr>
          <p:nvPr>
            <p:ph type="pic" sz="quarter" idx="18"/>
          </p:nvPr>
        </p:nvSpPr>
        <p:spPr>
          <a:xfrm>
            <a:off x="4734000" y="1006475"/>
            <a:ext cx="4024800" cy="3592800"/>
          </a:xfrm>
        </p:spPr>
        <p:txBody>
          <a:bodyPr/>
          <a:lstStyle/>
          <a:p>
            <a:endParaRPr lang="en-GB"/>
          </a:p>
        </p:txBody>
      </p:sp>
    </p:spTree>
    <p:extLst>
      <p:ext uri="{BB962C8B-B14F-4D97-AF65-F5344CB8AC3E}">
        <p14:creationId xmlns:p14="http://schemas.microsoft.com/office/powerpoint/2010/main" val="2983052210"/>
      </p:ext>
    </p:extLst>
  </p:cSld>
  <p:clrMapOvr>
    <a:masterClrMapping/>
  </p:clrMapOvr>
  <p:hf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ol ">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7355A2E-0C24-4BF0-A392-C0768E5B90F4}"/>
              </a:ext>
            </a:extLst>
          </p:cNvPr>
          <p:cNvSpPr>
            <a:spLocks noGrp="1"/>
          </p:cNvSpPr>
          <p:nvPr>
            <p:ph idx="1"/>
          </p:nvPr>
        </p:nvSpPr>
        <p:spPr>
          <a:xfrm>
            <a:off x="359569" y="1006079"/>
            <a:ext cx="2700000" cy="35909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p:cNvSpPr>
            <a:spLocks noGrp="1"/>
          </p:cNvSpPr>
          <p:nvPr>
            <p:ph type="body" sz="quarter" idx="13" hasCustomPrompt="1"/>
          </p:nvPr>
        </p:nvSpPr>
        <p:spPr>
          <a:xfrm>
            <a:off x="5257705" y="573881"/>
            <a:ext cx="3510000" cy="216000"/>
          </a:xfrm>
        </p:spPr>
        <p:txBody>
          <a:bodyPr>
            <a:noAutofit/>
          </a:bodyPr>
          <a:lstStyle>
            <a:lvl1pPr marL="0" indent="0" algn="r">
              <a:lnSpc>
                <a:spcPct val="100000"/>
              </a:lnSpc>
              <a:spcBef>
                <a:spcPts val="0"/>
              </a:spcBef>
              <a:buNone/>
              <a:defRPr sz="1500" b="1" cap="all" baseline="0"/>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5256842" y="338009"/>
            <a:ext cx="3510863" cy="216000"/>
          </a:xfrm>
        </p:spPr>
        <p:txBody>
          <a:bodyPr/>
          <a:lstStyle>
            <a:lvl1pPr>
              <a:defRPr>
                <a:solidFill>
                  <a:schemeClr val="accent1"/>
                </a:solidFill>
              </a:defRPr>
            </a:lvl1pPr>
          </a:lstStyle>
          <a:p>
            <a:r>
              <a:rPr lang="en-US" dirty="0"/>
              <a:t>Click to add title</a:t>
            </a:r>
            <a:endParaRPr lang="en-GB" dirty="0"/>
          </a:p>
        </p:txBody>
      </p:sp>
      <p:sp>
        <p:nvSpPr>
          <p:cNvPr id="11" name="Content Placeholder 2">
            <a:extLst>
              <a:ext uri="{FF2B5EF4-FFF2-40B4-BE49-F238E27FC236}">
                <a16:creationId xmlns="" xmlns:a16="http://schemas.microsoft.com/office/drawing/2014/main" id="{F7355A2E-0C24-4BF0-A392-C0768E5B90F4}"/>
              </a:ext>
            </a:extLst>
          </p:cNvPr>
          <p:cNvSpPr>
            <a:spLocks noGrp="1"/>
          </p:cNvSpPr>
          <p:nvPr>
            <p:ph idx="14"/>
          </p:nvPr>
        </p:nvSpPr>
        <p:spPr>
          <a:xfrm>
            <a:off x="3213637" y="1006079"/>
            <a:ext cx="2700000" cy="35909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2">
            <a:extLst>
              <a:ext uri="{FF2B5EF4-FFF2-40B4-BE49-F238E27FC236}">
                <a16:creationId xmlns="" xmlns:a16="http://schemas.microsoft.com/office/drawing/2014/main" id="{F7355A2E-0C24-4BF0-A392-C0768E5B90F4}"/>
              </a:ext>
            </a:extLst>
          </p:cNvPr>
          <p:cNvSpPr>
            <a:spLocks noGrp="1"/>
          </p:cNvSpPr>
          <p:nvPr>
            <p:ph idx="15"/>
          </p:nvPr>
        </p:nvSpPr>
        <p:spPr>
          <a:xfrm>
            <a:off x="6067705" y="1006079"/>
            <a:ext cx="2700000" cy="35909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7" name="Straight Connector 6"/>
          <p:cNvCxnSpPr/>
          <p:nvPr userDrawn="1"/>
        </p:nvCxnSpPr>
        <p:spPr>
          <a:xfrm>
            <a:off x="359569" y="4725000"/>
            <a:ext cx="8424863" cy="0"/>
          </a:xfrm>
          <a:prstGeom prst="line">
            <a:avLst/>
          </a:prstGeom>
          <a:ln>
            <a:solidFill>
              <a:srgbClr val="9EA9B2"/>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21"/>
          </p:nvPr>
        </p:nvSpPr>
        <p:spPr/>
        <p:txBody>
          <a:bodyPr/>
          <a:lstStyle/>
          <a:p>
            <a:fld id="{7DAB47CC-2047-4FFE-9F3B-6C9AB62C3816}" type="slidenum">
              <a:rPr lang="en-GB" smtClean="0"/>
              <a:pPr/>
              <a:t>‹n.›</a:t>
            </a:fld>
            <a:endParaRPr lang="en-GB"/>
          </a:p>
        </p:txBody>
      </p:sp>
    </p:spTree>
    <p:extLst>
      <p:ext uri="{BB962C8B-B14F-4D97-AF65-F5344CB8AC3E}">
        <p14:creationId xmlns:p14="http://schemas.microsoft.com/office/powerpoint/2010/main" val="2046426747"/>
      </p:ext>
    </p:extLst>
  </p:cSld>
  <p:clrMapOvr>
    <a:masterClrMapping/>
  </p:clrMapOvr>
  <p:hf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col with image">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7355A2E-0C24-4BF0-A392-C0768E5B90F4}"/>
              </a:ext>
            </a:extLst>
          </p:cNvPr>
          <p:cNvSpPr>
            <a:spLocks noGrp="1"/>
          </p:cNvSpPr>
          <p:nvPr>
            <p:ph idx="1"/>
          </p:nvPr>
        </p:nvSpPr>
        <p:spPr>
          <a:xfrm>
            <a:off x="359569" y="1006079"/>
            <a:ext cx="2700000" cy="35909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p:cNvSpPr>
            <a:spLocks noGrp="1"/>
          </p:cNvSpPr>
          <p:nvPr>
            <p:ph type="body" sz="quarter" idx="13" hasCustomPrompt="1"/>
          </p:nvPr>
        </p:nvSpPr>
        <p:spPr>
          <a:xfrm>
            <a:off x="5257705" y="573881"/>
            <a:ext cx="3510000" cy="216000"/>
          </a:xfrm>
        </p:spPr>
        <p:txBody>
          <a:bodyPr>
            <a:noAutofit/>
          </a:bodyPr>
          <a:lstStyle>
            <a:lvl1pPr marL="0" indent="0" algn="r">
              <a:lnSpc>
                <a:spcPct val="100000"/>
              </a:lnSpc>
              <a:spcBef>
                <a:spcPts val="0"/>
              </a:spcBef>
              <a:buNone/>
              <a:defRPr sz="1500" b="1" cap="all" baseline="0"/>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5256842" y="338009"/>
            <a:ext cx="3510863" cy="216000"/>
          </a:xfrm>
        </p:spPr>
        <p:txBody>
          <a:bodyPr/>
          <a:lstStyle>
            <a:lvl1pPr>
              <a:defRPr>
                <a:solidFill>
                  <a:schemeClr val="accent1"/>
                </a:solidFill>
              </a:defRPr>
            </a:lvl1pPr>
          </a:lstStyle>
          <a:p>
            <a:r>
              <a:rPr lang="en-US" dirty="0"/>
              <a:t>Click to add title</a:t>
            </a:r>
            <a:endParaRPr lang="en-GB" dirty="0"/>
          </a:p>
        </p:txBody>
      </p:sp>
      <p:sp>
        <p:nvSpPr>
          <p:cNvPr id="11" name="Content Placeholder 2">
            <a:extLst>
              <a:ext uri="{FF2B5EF4-FFF2-40B4-BE49-F238E27FC236}">
                <a16:creationId xmlns="" xmlns:a16="http://schemas.microsoft.com/office/drawing/2014/main" id="{F7355A2E-0C24-4BF0-A392-C0768E5B90F4}"/>
              </a:ext>
            </a:extLst>
          </p:cNvPr>
          <p:cNvSpPr>
            <a:spLocks noGrp="1"/>
          </p:cNvSpPr>
          <p:nvPr>
            <p:ph idx="14"/>
          </p:nvPr>
        </p:nvSpPr>
        <p:spPr>
          <a:xfrm>
            <a:off x="3213637" y="1006079"/>
            <a:ext cx="2700000" cy="35909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7" name="Straight Connector 6"/>
          <p:cNvCxnSpPr/>
          <p:nvPr userDrawn="1"/>
        </p:nvCxnSpPr>
        <p:spPr>
          <a:xfrm>
            <a:off x="359569" y="4725000"/>
            <a:ext cx="8424863" cy="0"/>
          </a:xfrm>
          <a:prstGeom prst="line">
            <a:avLst/>
          </a:prstGeom>
          <a:ln>
            <a:solidFill>
              <a:srgbClr val="9EA9B2"/>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21"/>
          </p:nvPr>
        </p:nvSpPr>
        <p:spPr/>
        <p:txBody>
          <a:bodyPr/>
          <a:lstStyle/>
          <a:p>
            <a:fld id="{7DAB47CC-2047-4FFE-9F3B-6C9AB62C3816}" type="slidenum">
              <a:rPr lang="en-GB" smtClean="0"/>
              <a:pPr/>
              <a:t>‹n.›</a:t>
            </a:fld>
            <a:endParaRPr lang="en-GB"/>
          </a:p>
        </p:txBody>
      </p:sp>
      <p:sp>
        <p:nvSpPr>
          <p:cNvPr id="4" name="Picture Placeholder 3"/>
          <p:cNvSpPr>
            <a:spLocks noGrp="1"/>
          </p:cNvSpPr>
          <p:nvPr>
            <p:ph type="pic" sz="quarter" idx="22"/>
          </p:nvPr>
        </p:nvSpPr>
        <p:spPr>
          <a:xfrm>
            <a:off x="6069600" y="1006474"/>
            <a:ext cx="2700000" cy="3592800"/>
          </a:xfrm>
        </p:spPr>
        <p:txBody>
          <a:bodyPr/>
          <a:lstStyle/>
          <a:p>
            <a:endParaRPr lang="en-GB" dirty="0"/>
          </a:p>
        </p:txBody>
      </p:sp>
    </p:spTree>
    <p:extLst>
      <p:ext uri="{BB962C8B-B14F-4D97-AF65-F5344CB8AC3E}">
        <p14:creationId xmlns:p14="http://schemas.microsoft.com/office/powerpoint/2010/main" val="1518018441"/>
      </p:ext>
    </p:extLst>
  </p:cSld>
  <p:clrMapOvr>
    <a:masterClrMapping/>
  </p:clrMapOvr>
  <p:hf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hree col reverse colour">
    <p:bg>
      <p:bgPr>
        <a:solidFill>
          <a:schemeClr val="accent1"/>
        </a:solidFill>
        <a:effectLst/>
      </p:bgPr>
    </p:bg>
    <p:spTree>
      <p:nvGrpSpPr>
        <p:cNvPr id="1" name=""/>
        <p:cNvGrpSpPr/>
        <p:nvPr/>
      </p:nvGrpSpPr>
      <p:grpSpPr>
        <a:xfrm>
          <a:off x="0" y="0"/>
          <a:ext cx="0" cy="0"/>
          <a:chOff x="0" y="0"/>
          <a:chExt cx="0" cy="0"/>
        </a:xfrm>
      </p:grpSpPr>
      <p:sp>
        <p:nvSpPr>
          <p:cNvPr id="14" name="Text Placeholder 13"/>
          <p:cNvSpPr>
            <a:spLocks noGrp="1"/>
          </p:cNvSpPr>
          <p:nvPr>
            <p:ph type="body" sz="quarter" idx="13" hasCustomPrompt="1"/>
          </p:nvPr>
        </p:nvSpPr>
        <p:spPr>
          <a:xfrm>
            <a:off x="5257705" y="573881"/>
            <a:ext cx="3510000" cy="216000"/>
          </a:xfrm>
        </p:spPr>
        <p:txBody>
          <a:bodyPr>
            <a:noAutofit/>
          </a:bodyPr>
          <a:lstStyle>
            <a:lvl1pPr marL="0" indent="0" algn="r">
              <a:lnSpc>
                <a:spcPct val="100000"/>
              </a:lnSpc>
              <a:spcBef>
                <a:spcPts val="0"/>
              </a:spcBef>
              <a:buNone/>
              <a:defRPr sz="1500" b="1" cap="all" baseline="0">
                <a:solidFill>
                  <a:schemeClr val="bg1"/>
                </a:solidFill>
              </a:defRPr>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5256842" y="338009"/>
            <a:ext cx="3510863" cy="216000"/>
          </a:xfrm>
        </p:spPr>
        <p:txBody>
          <a:bodyPr/>
          <a:lstStyle>
            <a:lvl1pPr>
              <a:defRPr>
                <a:solidFill>
                  <a:schemeClr val="bg1"/>
                </a:solidFill>
              </a:defRPr>
            </a:lvl1pPr>
          </a:lstStyle>
          <a:p>
            <a:r>
              <a:rPr lang="en-US" dirty="0"/>
              <a:t>Click to add title</a:t>
            </a:r>
            <a:endParaRPr lang="en-GB" dirty="0"/>
          </a:p>
        </p:txBody>
      </p:sp>
      <p:cxnSp>
        <p:nvCxnSpPr>
          <p:cNvPr id="7" name="Straight Connector 6"/>
          <p:cNvCxnSpPr/>
          <p:nvPr userDrawn="1"/>
        </p:nvCxnSpPr>
        <p:spPr>
          <a:xfrm>
            <a:off x="359569" y="4725000"/>
            <a:ext cx="842486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21"/>
          </p:nvPr>
        </p:nvSpPr>
        <p:spPr/>
        <p:txBody>
          <a:bodyPr/>
          <a:lstStyle>
            <a:lvl1pPr>
              <a:defRPr>
                <a:solidFill>
                  <a:schemeClr val="bg1"/>
                </a:solidFill>
              </a:defRPr>
            </a:lvl1pPr>
          </a:lstStyle>
          <a:p>
            <a:fld id="{7DAB47CC-2047-4FFE-9F3B-6C9AB62C3816}" type="slidenum">
              <a:rPr lang="en-GB" smtClean="0"/>
              <a:pPr/>
              <a:t>‹n.›</a:t>
            </a:fld>
            <a:endParaRPr lang="en-GB"/>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569" y="324117"/>
            <a:ext cx="901795" cy="546444"/>
          </a:xfrm>
          <a:prstGeom prst="rect">
            <a:avLst/>
          </a:prstGeom>
        </p:spPr>
      </p:pic>
      <p:sp>
        <p:nvSpPr>
          <p:cNvPr id="15" name="Content Placeholder 2">
            <a:extLst>
              <a:ext uri="{FF2B5EF4-FFF2-40B4-BE49-F238E27FC236}">
                <a16:creationId xmlns="" xmlns:a16="http://schemas.microsoft.com/office/drawing/2014/main" id="{F7355A2E-0C24-4BF0-A392-C0768E5B90F4}"/>
              </a:ext>
            </a:extLst>
          </p:cNvPr>
          <p:cNvSpPr>
            <a:spLocks noGrp="1"/>
          </p:cNvSpPr>
          <p:nvPr>
            <p:ph idx="22" hasCustomPrompt="1"/>
          </p:nvPr>
        </p:nvSpPr>
        <p:spPr>
          <a:xfrm>
            <a:off x="360000" y="1008000"/>
            <a:ext cx="2700000" cy="3590925"/>
          </a:xfrm>
        </p:spPr>
        <p:txBody>
          <a:bodyPr/>
          <a:lstStyle>
            <a:lvl1pPr>
              <a:defRPr>
                <a:solidFill>
                  <a:schemeClr val="bg1"/>
                </a:solidFill>
              </a:defRPr>
            </a:lvl1pPr>
            <a:lvl2pPr>
              <a:defRPr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0" name="Content Placeholder 2">
            <a:extLst>
              <a:ext uri="{FF2B5EF4-FFF2-40B4-BE49-F238E27FC236}">
                <a16:creationId xmlns="" xmlns:a16="http://schemas.microsoft.com/office/drawing/2014/main" id="{F7355A2E-0C24-4BF0-A392-C0768E5B90F4}"/>
              </a:ext>
            </a:extLst>
          </p:cNvPr>
          <p:cNvSpPr>
            <a:spLocks noGrp="1"/>
          </p:cNvSpPr>
          <p:nvPr>
            <p:ph idx="23" hasCustomPrompt="1"/>
          </p:nvPr>
        </p:nvSpPr>
        <p:spPr>
          <a:xfrm>
            <a:off x="3214800" y="1008000"/>
            <a:ext cx="2700000" cy="3590925"/>
          </a:xfrm>
        </p:spPr>
        <p:txBody>
          <a:bodyPr/>
          <a:lstStyle>
            <a:lvl1pPr>
              <a:defRPr>
                <a:solidFill>
                  <a:schemeClr val="bg1"/>
                </a:solidFill>
              </a:defRPr>
            </a:lvl1pPr>
            <a:lvl2pPr>
              <a:defRPr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0" name="Content Placeholder 2">
            <a:extLst>
              <a:ext uri="{FF2B5EF4-FFF2-40B4-BE49-F238E27FC236}">
                <a16:creationId xmlns="" xmlns:a16="http://schemas.microsoft.com/office/drawing/2014/main" id="{F7355A2E-0C24-4BF0-A392-C0768E5B90F4}"/>
              </a:ext>
            </a:extLst>
          </p:cNvPr>
          <p:cNvSpPr>
            <a:spLocks noGrp="1"/>
          </p:cNvSpPr>
          <p:nvPr>
            <p:ph idx="24" hasCustomPrompt="1"/>
          </p:nvPr>
        </p:nvSpPr>
        <p:spPr>
          <a:xfrm>
            <a:off x="6067705" y="1008000"/>
            <a:ext cx="2700000" cy="3590925"/>
          </a:xfrm>
        </p:spPr>
        <p:txBody>
          <a:bodyPr/>
          <a:lstStyle>
            <a:lvl1pPr>
              <a:defRPr>
                <a:solidFill>
                  <a:schemeClr val="bg1"/>
                </a:solidFill>
              </a:defRPr>
            </a:lvl1pPr>
            <a:lvl2pPr>
              <a:defRPr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Tree>
    <p:extLst>
      <p:ext uri="{BB962C8B-B14F-4D97-AF65-F5344CB8AC3E}">
        <p14:creationId xmlns:p14="http://schemas.microsoft.com/office/powerpoint/2010/main" val="2767211546"/>
      </p:ext>
    </p:extLst>
  </p:cSld>
  <p:clrMapOvr>
    <a:masterClrMapping/>
  </p:clrMapOvr>
  <p:hf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hree col reverse colour with image">
    <p:bg>
      <p:bgPr>
        <a:solidFill>
          <a:schemeClr val="accent1"/>
        </a:solidFill>
        <a:effectLst/>
      </p:bgPr>
    </p:bg>
    <p:spTree>
      <p:nvGrpSpPr>
        <p:cNvPr id="1" name=""/>
        <p:cNvGrpSpPr/>
        <p:nvPr/>
      </p:nvGrpSpPr>
      <p:grpSpPr>
        <a:xfrm>
          <a:off x="0" y="0"/>
          <a:ext cx="0" cy="0"/>
          <a:chOff x="0" y="0"/>
          <a:chExt cx="0" cy="0"/>
        </a:xfrm>
      </p:grpSpPr>
      <p:sp>
        <p:nvSpPr>
          <p:cNvPr id="14" name="Text Placeholder 13"/>
          <p:cNvSpPr>
            <a:spLocks noGrp="1"/>
          </p:cNvSpPr>
          <p:nvPr>
            <p:ph type="body" sz="quarter" idx="13" hasCustomPrompt="1"/>
          </p:nvPr>
        </p:nvSpPr>
        <p:spPr>
          <a:xfrm>
            <a:off x="5257705" y="573881"/>
            <a:ext cx="3510000" cy="216000"/>
          </a:xfrm>
        </p:spPr>
        <p:txBody>
          <a:bodyPr>
            <a:noAutofit/>
          </a:bodyPr>
          <a:lstStyle>
            <a:lvl1pPr marL="0" indent="0" algn="r">
              <a:lnSpc>
                <a:spcPct val="100000"/>
              </a:lnSpc>
              <a:spcBef>
                <a:spcPts val="0"/>
              </a:spcBef>
              <a:buNone/>
              <a:defRPr sz="1500" b="1" cap="all" baseline="0">
                <a:solidFill>
                  <a:schemeClr val="bg1"/>
                </a:solidFill>
              </a:defRPr>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5256842" y="338009"/>
            <a:ext cx="3510863" cy="216000"/>
          </a:xfrm>
        </p:spPr>
        <p:txBody>
          <a:bodyPr/>
          <a:lstStyle>
            <a:lvl1pPr>
              <a:defRPr>
                <a:solidFill>
                  <a:schemeClr val="bg1"/>
                </a:solidFill>
              </a:defRPr>
            </a:lvl1pPr>
          </a:lstStyle>
          <a:p>
            <a:r>
              <a:rPr lang="en-US" dirty="0"/>
              <a:t>Click to add title</a:t>
            </a:r>
            <a:endParaRPr lang="en-GB" dirty="0"/>
          </a:p>
        </p:txBody>
      </p:sp>
      <p:cxnSp>
        <p:nvCxnSpPr>
          <p:cNvPr id="7" name="Straight Connector 6"/>
          <p:cNvCxnSpPr/>
          <p:nvPr userDrawn="1"/>
        </p:nvCxnSpPr>
        <p:spPr>
          <a:xfrm>
            <a:off x="359569" y="4725000"/>
            <a:ext cx="842486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21"/>
          </p:nvPr>
        </p:nvSpPr>
        <p:spPr/>
        <p:txBody>
          <a:bodyPr/>
          <a:lstStyle>
            <a:lvl1pPr>
              <a:defRPr>
                <a:solidFill>
                  <a:schemeClr val="bg1"/>
                </a:solidFill>
              </a:defRPr>
            </a:lvl1pPr>
          </a:lstStyle>
          <a:p>
            <a:fld id="{7DAB47CC-2047-4FFE-9F3B-6C9AB62C3816}" type="slidenum">
              <a:rPr lang="en-GB" smtClean="0"/>
              <a:pPr/>
              <a:t>‹n.›</a:t>
            </a:fld>
            <a:endParaRPr lang="en-GB"/>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569" y="324117"/>
            <a:ext cx="901795" cy="546444"/>
          </a:xfrm>
          <a:prstGeom prst="rect">
            <a:avLst/>
          </a:prstGeom>
        </p:spPr>
      </p:pic>
      <p:sp>
        <p:nvSpPr>
          <p:cNvPr id="15" name="Content Placeholder 2">
            <a:extLst>
              <a:ext uri="{FF2B5EF4-FFF2-40B4-BE49-F238E27FC236}">
                <a16:creationId xmlns="" xmlns:a16="http://schemas.microsoft.com/office/drawing/2014/main" id="{F7355A2E-0C24-4BF0-A392-C0768E5B90F4}"/>
              </a:ext>
            </a:extLst>
          </p:cNvPr>
          <p:cNvSpPr>
            <a:spLocks noGrp="1"/>
          </p:cNvSpPr>
          <p:nvPr>
            <p:ph idx="22" hasCustomPrompt="1"/>
          </p:nvPr>
        </p:nvSpPr>
        <p:spPr>
          <a:xfrm>
            <a:off x="360000" y="1006474"/>
            <a:ext cx="2700000" cy="3592800"/>
          </a:xfrm>
        </p:spPr>
        <p:txBody>
          <a:bodyPr/>
          <a:lstStyle>
            <a:lvl1pPr>
              <a:defRPr>
                <a:solidFill>
                  <a:schemeClr val="bg1"/>
                </a:solidFill>
              </a:defRPr>
            </a:lvl1pPr>
            <a:lvl2pPr>
              <a:defRPr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0" name="Picture Placeholder 3"/>
          <p:cNvSpPr>
            <a:spLocks noGrp="1"/>
          </p:cNvSpPr>
          <p:nvPr>
            <p:ph type="pic" sz="quarter" idx="23"/>
          </p:nvPr>
        </p:nvSpPr>
        <p:spPr>
          <a:xfrm>
            <a:off x="6069600" y="1006474"/>
            <a:ext cx="2700000" cy="3592800"/>
          </a:xfrm>
        </p:spPr>
        <p:txBody>
          <a:bodyPr/>
          <a:lstStyle>
            <a:lvl1pPr>
              <a:defRPr>
                <a:solidFill>
                  <a:schemeClr val="bg1"/>
                </a:solidFill>
              </a:defRPr>
            </a:lvl1pPr>
          </a:lstStyle>
          <a:p>
            <a:endParaRPr lang="en-GB" dirty="0"/>
          </a:p>
        </p:txBody>
      </p:sp>
      <p:sp>
        <p:nvSpPr>
          <p:cNvPr id="11" name="Content Placeholder 2">
            <a:extLst>
              <a:ext uri="{FF2B5EF4-FFF2-40B4-BE49-F238E27FC236}">
                <a16:creationId xmlns="" xmlns:a16="http://schemas.microsoft.com/office/drawing/2014/main" id="{F7355A2E-0C24-4BF0-A392-C0768E5B90F4}"/>
              </a:ext>
            </a:extLst>
          </p:cNvPr>
          <p:cNvSpPr>
            <a:spLocks noGrp="1"/>
          </p:cNvSpPr>
          <p:nvPr>
            <p:ph idx="24" hasCustomPrompt="1"/>
          </p:nvPr>
        </p:nvSpPr>
        <p:spPr>
          <a:xfrm>
            <a:off x="3214800" y="1006474"/>
            <a:ext cx="2700000" cy="3590925"/>
          </a:xfrm>
        </p:spPr>
        <p:txBody>
          <a:bodyPr/>
          <a:lstStyle>
            <a:lvl1pPr>
              <a:defRPr>
                <a:solidFill>
                  <a:schemeClr val="bg1"/>
                </a:solidFill>
              </a:defRPr>
            </a:lvl1pPr>
            <a:lvl2pPr>
              <a:defRPr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Tree>
    <p:extLst>
      <p:ext uri="{BB962C8B-B14F-4D97-AF65-F5344CB8AC3E}">
        <p14:creationId xmlns:p14="http://schemas.microsoft.com/office/powerpoint/2010/main" val="135529482"/>
      </p:ext>
    </p:extLst>
  </p:cSld>
  <p:clrMapOvr>
    <a:masterClrMapping/>
  </p:clrMapOvr>
  <p:hf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harts and comments">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7355A2E-0C24-4BF0-A392-C0768E5B90F4}"/>
              </a:ext>
            </a:extLst>
          </p:cNvPr>
          <p:cNvSpPr>
            <a:spLocks noGrp="1"/>
          </p:cNvSpPr>
          <p:nvPr>
            <p:ph idx="1"/>
          </p:nvPr>
        </p:nvSpPr>
        <p:spPr>
          <a:xfrm>
            <a:off x="359569" y="3382004"/>
            <a:ext cx="2700000" cy="1215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p:cNvSpPr>
            <a:spLocks noGrp="1"/>
          </p:cNvSpPr>
          <p:nvPr>
            <p:ph type="body" sz="quarter" idx="13" hasCustomPrompt="1"/>
          </p:nvPr>
        </p:nvSpPr>
        <p:spPr>
          <a:xfrm>
            <a:off x="5257705" y="573881"/>
            <a:ext cx="3510000" cy="216000"/>
          </a:xfrm>
        </p:spPr>
        <p:txBody>
          <a:bodyPr>
            <a:noAutofit/>
          </a:bodyPr>
          <a:lstStyle>
            <a:lvl1pPr marL="0" indent="0" algn="r">
              <a:lnSpc>
                <a:spcPct val="100000"/>
              </a:lnSpc>
              <a:spcBef>
                <a:spcPts val="0"/>
              </a:spcBef>
              <a:buNone/>
              <a:defRPr sz="1500" b="1" cap="all" baseline="0"/>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5256842" y="338009"/>
            <a:ext cx="3510863" cy="216000"/>
          </a:xfrm>
        </p:spPr>
        <p:txBody>
          <a:bodyPr/>
          <a:lstStyle>
            <a:lvl1pPr>
              <a:defRPr>
                <a:solidFill>
                  <a:schemeClr val="accent1"/>
                </a:solidFill>
              </a:defRPr>
            </a:lvl1pPr>
          </a:lstStyle>
          <a:p>
            <a:r>
              <a:rPr lang="en-US" dirty="0"/>
              <a:t>Click to add title</a:t>
            </a:r>
            <a:endParaRPr lang="en-GB" dirty="0"/>
          </a:p>
        </p:txBody>
      </p:sp>
      <p:sp>
        <p:nvSpPr>
          <p:cNvPr id="11" name="Content Placeholder 2">
            <a:extLst>
              <a:ext uri="{FF2B5EF4-FFF2-40B4-BE49-F238E27FC236}">
                <a16:creationId xmlns="" xmlns:a16="http://schemas.microsoft.com/office/drawing/2014/main" id="{F7355A2E-0C24-4BF0-A392-C0768E5B90F4}"/>
              </a:ext>
            </a:extLst>
          </p:cNvPr>
          <p:cNvSpPr>
            <a:spLocks noGrp="1"/>
          </p:cNvSpPr>
          <p:nvPr>
            <p:ph idx="14"/>
          </p:nvPr>
        </p:nvSpPr>
        <p:spPr>
          <a:xfrm>
            <a:off x="3213637" y="3382004"/>
            <a:ext cx="2700000" cy="1215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2">
            <a:extLst>
              <a:ext uri="{FF2B5EF4-FFF2-40B4-BE49-F238E27FC236}">
                <a16:creationId xmlns="" xmlns:a16="http://schemas.microsoft.com/office/drawing/2014/main" id="{F7355A2E-0C24-4BF0-A392-C0768E5B90F4}"/>
              </a:ext>
            </a:extLst>
          </p:cNvPr>
          <p:cNvSpPr>
            <a:spLocks noGrp="1"/>
          </p:cNvSpPr>
          <p:nvPr>
            <p:ph idx="15"/>
          </p:nvPr>
        </p:nvSpPr>
        <p:spPr>
          <a:xfrm>
            <a:off x="6067705" y="3382004"/>
            <a:ext cx="2700000" cy="1215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7" name="Straight Connector 6"/>
          <p:cNvCxnSpPr/>
          <p:nvPr userDrawn="1"/>
        </p:nvCxnSpPr>
        <p:spPr>
          <a:xfrm>
            <a:off x="359569" y="4725000"/>
            <a:ext cx="8424863" cy="0"/>
          </a:xfrm>
          <a:prstGeom prst="line">
            <a:avLst/>
          </a:prstGeom>
          <a:ln>
            <a:solidFill>
              <a:srgbClr val="9EA9B2"/>
            </a:solidFill>
          </a:ln>
        </p:spPr>
        <p:style>
          <a:lnRef idx="1">
            <a:schemeClr val="accent1"/>
          </a:lnRef>
          <a:fillRef idx="0">
            <a:schemeClr val="accent1"/>
          </a:fillRef>
          <a:effectRef idx="0">
            <a:schemeClr val="accent1"/>
          </a:effectRef>
          <a:fontRef idx="minor">
            <a:schemeClr val="tx1"/>
          </a:fontRef>
        </p:style>
      </p:cxnSp>
      <p:sp>
        <p:nvSpPr>
          <p:cNvPr id="16" name="Chart Placeholder 15"/>
          <p:cNvSpPr>
            <a:spLocks noGrp="1"/>
          </p:cNvSpPr>
          <p:nvPr>
            <p:ph type="chart" sz="quarter" idx="16"/>
          </p:nvPr>
        </p:nvSpPr>
        <p:spPr>
          <a:xfrm>
            <a:off x="359569" y="1006079"/>
            <a:ext cx="2700338" cy="2159794"/>
          </a:xfrm>
        </p:spPr>
        <p:txBody>
          <a:bodyPr/>
          <a:lstStyle/>
          <a:p>
            <a:endParaRPr lang="en-GB"/>
          </a:p>
        </p:txBody>
      </p:sp>
      <p:sp>
        <p:nvSpPr>
          <p:cNvPr id="18" name="Chart Placeholder 15"/>
          <p:cNvSpPr>
            <a:spLocks noGrp="1"/>
          </p:cNvSpPr>
          <p:nvPr>
            <p:ph type="chart" sz="quarter" idx="17"/>
          </p:nvPr>
        </p:nvSpPr>
        <p:spPr>
          <a:xfrm>
            <a:off x="3221831" y="1006079"/>
            <a:ext cx="2700338" cy="2159794"/>
          </a:xfrm>
        </p:spPr>
        <p:txBody>
          <a:bodyPr/>
          <a:lstStyle/>
          <a:p>
            <a:endParaRPr lang="en-GB"/>
          </a:p>
        </p:txBody>
      </p:sp>
      <p:sp>
        <p:nvSpPr>
          <p:cNvPr id="19" name="Chart Placeholder 15"/>
          <p:cNvSpPr>
            <a:spLocks noGrp="1"/>
          </p:cNvSpPr>
          <p:nvPr>
            <p:ph type="chart" sz="quarter" idx="18"/>
          </p:nvPr>
        </p:nvSpPr>
        <p:spPr>
          <a:xfrm>
            <a:off x="6084094" y="1006079"/>
            <a:ext cx="2700338" cy="2159794"/>
          </a:xfrm>
        </p:spPr>
        <p:txBody>
          <a:bodyPr/>
          <a:lstStyle/>
          <a:p>
            <a:endParaRPr lang="en-GB"/>
          </a:p>
        </p:txBody>
      </p:sp>
      <p:sp>
        <p:nvSpPr>
          <p:cNvPr id="9" name="Slide Number Placeholder 8"/>
          <p:cNvSpPr>
            <a:spLocks noGrp="1"/>
          </p:cNvSpPr>
          <p:nvPr>
            <p:ph type="sldNum" sz="quarter" idx="21"/>
          </p:nvPr>
        </p:nvSpPr>
        <p:spPr/>
        <p:txBody>
          <a:bodyPr/>
          <a:lstStyle/>
          <a:p>
            <a:fld id="{7DAB47CC-2047-4FFE-9F3B-6C9AB62C3816}" type="slidenum">
              <a:rPr lang="en-GB" smtClean="0"/>
              <a:pPr/>
              <a:t>‹n.›</a:t>
            </a:fld>
            <a:endParaRPr lang="en-GB"/>
          </a:p>
        </p:txBody>
      </p:sp>
    </p:spTree>
    <p:extLst>
      <p:ext uri="{BB962C8B-B14F-4D97-AF65-F5344CB8AC3E}">
        <p14:creationId xmlns:p14="http://schemas.microsoft.com/office/powerpoint/2010/main" val="3638310801"/>
      </p:ext>
    </p:extLst>
  </p:cSld>
  <p:clrMapOvr>
    <a:masterClrMapping/>
  </p:clrMapOvr>
  <p:hf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rge One col content">
    <p:spTree>
      <p:nvGrpSpPr>
        <p:cNvPr id="1" name=""/>
        <p:cNvGrpSpPr/>
        <p:nvPr/>
      </p:nvGrpSpPr>
      <p:grpSpPr>
        <a:xfrm>
          <a:off x="0" y="0"/>
          <a:ext cx="0" cy="0"/>
          <a:chOff x="0" y="0"/>
          <a:chExt cx="0" cy="0"/>
        </a:xfrm>
      </p:grpSpPr>
      <p:sp>
        <p:nvSpPr>
          <p:cNvPr id="6" name="Slide Number Placeholder 5">
            <a:extLst>
              <a:ext uri="{FF2B5EF4-FFF2-40B4-BE49-F238E27FC236}">
                <a16:creationId xmlns="" xmlns:a16="http://schemas.microsoft.com/office/drawing/2014/main" id="{FC845F55-9628-45C8-A772-2C98236649B5}"/>
              </a:ext>
            </a:extLst>
          </p:cNvPr>
          <p:cNvSpPr>
            <a:spLocks noGrp="1"/>
          </p:cNvSpPr>
          <p:nvPr>
            <p:ph type="sldNum" sz="quarter" idx="12"/>
          </p:nvPr>
        </p:nvSpPr>
        <p:spPr/>
        <p:txBody>
          <a:bodyPr/>
          <a:lstStyle/>
          <a:p>
            <a:fld id="{7DAB47CC-2047-4FFE-9F3B-6C9AB62C3816}" type="slidenum">
              <a:rPr lang="en-GB" smtClean="0"/>
              <a:pPr/>
              <a:t>‹n.›</a:t>
            </a:fld>
            <a:endParaRPr lang="en-GB"/>
          </a:p>
        </p:txBody>
      </p:sp>
      <p:sp>
        <p:nvSpPr>
          <p:cNvPr id="14" name="Text Placeholder 13"/>
          <p:cNvSpPr>
            <a:spLocks noGrp="1"/>
          </p:cNvSpPr>
          <p:nvPr>
            <p:ph type="body" sz="quarter" idx="13" hasCustomPrompt="1"/>
          </p:nvPr>
        </p:nvSpPr>
        <p:spPr>
          <a:xfrm>
            <a:off x="5257705" y="573881"/>
            <a:ext cx="3510000" cy="216000"/>
          </a:xfrm>
        </p:spPr>
        <p:txBody>
          <a:bodyPr>
            <a:noAutofit/>
          </a:bodyPr>
          <a:lstStyle>
            <a:lvl1pPr marL="0" indent="0" algn="r">
              <a:lnSpc>
                <a:spcPct val="100000"/>
              </a:lnSpc>
              <a:spcBef>
                <a:spcPts val="0"/>
              </a:spcBef>
              <a:buNone/>
              <a:defRPr sz="1500" b="1" cap="all" baseline="0"/>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5256842" y="338009"/>
            <a:ext cx="3510863" cy="216000"/>
          </a:xfrm>
        </p:spPr>
        <p:txBody>
          <a:bodyPr/>
          <a:lstStyle>
            <a:lvl1pPr>
              <a:defRPr lang="en-GB" dirty="0"/>
            </a:lvl1pPr>
          </a:lstStyle>
          <a:p>
            <a:r>
              <a:rPr lang="en-US" dirty="0"/>
              <a:t>Click to add title</a:t>
            </a:r>
            <a:endParaRPr lang="en-GB" dirty="0"/>
          </a:p>
        </p:txBody>
      </p:sp>
      <p:sp>
        <p:nvSpPr>
          <p:cNvPr id="7" name="Content Placeholder 6">
            <a:extLst>
              <a:ext uri="{FF2B5EF4-FFF2-40B4-BE49-F238E27FC236}">
                <a16:creationId xmlns="" xmlns:a16="http://schemas.microsoft.com/office/drawing/2014/main" id="{A78BD5D8-39FC-4CB0-A499-C2C8D723C4FE}"/>
              </a:ext>
            </a:extLst>
          </p:cNvPr>
          <p:cNvSpPr>
            <a:spLocks noGrp="1"/>
          </p:cNvSpPr>
          <p:nvPr>
            <p:ph sz="quarter" idx="14" hasCustomPrompt="1"/>
          </p:nvPr>
        </p:nvSpPr>
        <p:spPr>
          <a:xfrm>
            <a:off x="343705" y="1006079"/>
            <a:ext cx="8424000" cy="3591000"/>
          </a:xfrm>
        </p:spPr>
        <p:txBody>
          <a:bodyPr>
            <a:normAutofit/>
          </a:bodyPr>
          <a:lstStyle>
            <a:lvl1pPr>
              <a:spcBef>
                <a:spcPts val="300"/>
              </a:spcBef>
              <a:spcAft>
                <a:spcPts val="900"/>
              </a:spcAft>
              <a:defRPr sz="2000"/>
            </a:lvl1pPr>
            <a:lvl2pPr>
              <a:spcBef>
                <a:spcPts val="0"/>
              </a:spcBef>
              <a:spcAft>
                <a:spcPts val="900"/>
              </a:spcAft>
              <a:defRPr sz="2000"/>
            </a:lvl2pPr>
            <a:lvl3pPr>
              <a:spcAft>
                <a:spcPts val="900"/>
              </a:spcAft>
              <a:defRPr sz="2000"/>
            </a:lvl3pPr>
            <a:lvl4pPr>
              <a:spcAft>
                <a:spcPts val="900"/>
              </a:spcAft>
              <a:defRPr sz="2000"/>
            </a:lvl4pPr>
            <a:lvl5pPr>
              <a:spcAft>
                <a:spcPts val="900"/>
              </a:spcAft>
              <a:defRPr sz="2000"/>
            </a:lvl5pPr>
            <a:lvl6pPr>
              <a:defRPr sz="16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67289773"/>
      </p:ext>
    </p:extLst>
  </p:cSld>
  <p:clrMapOvr>
    <a:masterClrMapping/>
  </p:clrMapOvr>
  <p:hf sldNum="0"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ive flowing columns">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7355A2E-0C24-4BF0-A392-C0768E5B90F4}"/>
              </a:ext>
            </a:extLst>
          </p:cNvPr>
          <p:cNvSpPr>
            <a:spLocks noGrp="1"/>
          </p:cNvSpPr>
          <p:nvPr>
            <p:ph idx="1" hasCustomPrompt="1"/>
          </p:nvPr>
        </p:nvSpPr>
        <p:spPr>
          <a:xfrm>
            <a:off x="359363" y="1006079"/>
            <a:ext cx="8424000" cy="3590925"/>
          </a:xfrm>
        </p:spPr>
        <p:txBody>
          <a:bodyPr numCol="5" spcCol="81000">
            <a:normAutofit/>
          </a:bodyPr>
          <a:lstStyle>
            <a:lvl1pPr>
              <a:lnSpc>
                <a:spcPct val="100000"/>
              </a:lnSpc>
              <a:spcBef>
                <a:spcPts val="150"/>
              </a:spcBef>
              <a:spcAft>
                <a:spcPts val="300"/>
              </a:spcAft>
              <a:defRPr lang="en-GB" sz="800" dirty="0"/>
            </a:lvl1pPr>
            <a:lvl2pPr marL="0" indent="0">
              <a:lnSpc>
                <a:spcPct val="100000"/>
              </a:lnSpc>
              <a:spcBef>
                <a:spcPts val="0"/>
              </a:spcBef>
              <a:spcAft>
                <a:spcPts val="300"/>
              </a:spcAft>
              <a:buNone/>
              <a:defRPr sz="800">
                <a:solidFill>
                  <a:schemeClr val="accent1"/>
                </a:solidFill>
              </a:defRPr>
            </a:lvl2pPr>
            <a:lvl3pPr marL="0" indent="0">
              <a:lnSpc>
                <a:spcPct val="100000"/>
              </a:lnSpc>
              <a:spcBef>
                <a:spcPts val="0"/>
              </a:spcBef>
              <a:spcAft>
                <a:spcPts val="300"/>
              </a:spcAft>
              <a:buNone/>
              <a:defRPr sz="800"/>
            </a:lvl3pPr>
            <a:lvl4pPr marL="132160" indent="-132160">
              <a:lnSpc>
                <a:spcPct val="100000"/>
              </a:lnSpc>
              <a:spcBef>
                <a:spcPts val="0"/>
              </a:spcBef>
              <a:spcAft>
                <a:spcPts val="300"/>
              </a:spcAft>
              <a:defRPr sz="800">
                <a:solidFill>
                  <a:schemeClr val="tx1"/>
                </a:solidFill>
              </a:defRPr>
            </a:lvl4pPr>
            <a:lvl5pPr marL="132160" indent="3572">
              <a:lnSpc>
                <a:spcPct val="100000"/>
              </a:lnSpc>
              <a:spcBef>
                <a:spcPts val="0"/>
              </a:spcBef>
              <a:spcAft>
                <a:spcPts val="300"/>
              </a:spcAft>
              <a:defRPr sz="800">
                <a:solidFill>
                  <a:schemeClr val="tx1"/>
                </a:solidFill>
              </a:defRPr>
            </a:lvl5pPr>
            <a:lvl6pPr marL="271463" indent="-135731">
              <a:lnSpc>
                <a:spcPct val="100000"/>
              </a:lnSpc>
              <a:spcBef>
                <a:spcPts val="0"/>
              </a:spcBef>
              <a:spcAft>
                <a:spcPts val="300"/>
              </a:spcAft>
              <a:defRPr lang="en-US" sz="800" kern="1200" dirty="0" smtClean="0">
                <a:solidFill>
                  <a:schemeClr val="tx1"/>
                </a:solidFill>
                <a:latin typeface="+mn-lt"/>
                <a:ea typeface="+mn-ea"/>
                <a:cs typeface="+mn-cs"/>
              </a:defRPr>
            </a:lvl6pPr>
            <a:lvl7pPr marL="271463" indent="0">
              <a:lnSpc>
                <a:spcPct val="100000"/>
              </a:lnSpc>
              <a:spcBef>
                <a:spcPts val="0"/>
              </a:spcBef>
              <a:spcAft>
                <a:spcPts val="300"/>
              </a:spcAft>
              <a:defRPr lang="en-US" sz="800" kern="1200" dirty="0" smtClean="0">
                <a:solidFill>
                  <a:schemeClr val="tx1"/>
                </a:solidFill>
                <a:latin typeface="+mn-lt"/>
                <a:ea typeface="+mn-ea"/>
                <a:cs typeface="+mn-cs"/>
              </a:defRPr>
            </a:lvl7pPr>
            <a:lvl8pPr marL="271463" indent="0">
              <a:lnSpc>
                <a:spcPct val="100000"/>
              </a:lnSpc>
              <a:spcBef>
                <a:spcPts val="0"/>
              </a:spcBef>
              <a:spcAft>
                <a:spcPts val="300"/>
              </a:spcAft>
              <a:buNone/>
              <a:defRPr lang="en-US" sz="800" kern="1200" dirty="0" smtClean="0">
                <a:solidFill>
                  <a:schemeClr val="tx1"/>
                </a:solidFill>
                <a:latin typeface="+mn-lt"/>
                <a:ea typeface="+mn-ea"/>
                <a:cs typeface="+mn-cs"/>
              </a:defRPr>
            </a:lvl8pPr>
            <a:lvl9pPr marL="271463" indent="0">
              <a:lnSpc>
                <a:spcPct val="100000"/>
              </a:lnSpc>
              <a:spcBef>
                <a:spcPts val="0"/>
              </a:spcBef>
              <a:spcAft>
                <a:spcPts val="300"/>
              </a:spcAft>
              <a:buNone/>
              <a:defRPr lang="en-GB" sz="800" kern="1200" dirty="0">
                <a:solidFill>
                  <a:schemeClr val="tx1"/>
                </a:solidFill>
                <a:latin typeface="+mn-lt"/>
                <a:ea typeface="+mn-ea"/>
                <a:cs typeface="+mn-cs"/>
              </a:defRPr>
            </a:lvl9pPr>
          </a:lstStyle>
          <a:p>
            <a:pPr lvl="0"/>
            <a:r>
              <a:rPr lang="en-GB" dirty="0"/>
              <a:t>Level 1 text used as Heading 1</a:t>
            </a:r>
          </a:p>
          <a:p>
            <a:pPr lvl="1"/>
            <a:r>
              <a:rPr lang="en-GB" dirty="0"/>
              <a:t>Level 2 text used as Heading 2</a:t>
            </a:r>
          </a:p>
          <a:p>
            <a:pPr lvl="2"/>
            <a:r>
              <a:rPr lang="en-GB" dirty="0"/>
              <a:t>Level 3 Regular text</a:t>
            </a:r>
          </a:p>
          <a:p>
            <a:pPr lvl="3"/>
            <a:r>
              <a:rPr lang="en-GB" dirty="0"/>
              <a:t>Level 4 Bullet 1</a:t>
            </a:r>
          </a:p>
          <a:p>
            <a:pPr lvl="4"/>
            <a:r>
              <a:rPr lang="en-GB" dirty="0"/>
              <a:t>Level 5 Bullet 2</a:t>
            </a:r>
          </a:p>
          <a:p>
            <a:pPr lvl="5"/>
            <a:r>
              <a:rPr lang="en-GB" dirty="0"/>
              <a:t>Level 6 Small Heading 1</a:t>
            </a:r>
          </a:p>
          <a:p>
            <a:pPr lvl="6"/>
            <a:r>
              <a:rPr lang="en-GB" dirty="0"/>
              <a:t>Lever 7 Small heading 2</a:t>
            </a:r>
          </a:p>
          <a:p>
            <a:pPr lvl="7"/>
            <a:r>
              <a:rPr lang="en-GB" dirty="0"/>
              <a:t>Level 8 Small text </a:t>
            </a:r>
          </a:p>
          <a:p>
            <a:pPr lvl="8"/>
            <a:r>
              <a:rPr lang="en-GB" dirty="0"/>
              <a:t>Level 9 Small bullet</a:t>
            </a:r>
          </a:p>
        </p:txBody>
      </p:sp>
      <p:sp>
        <p:nvSpPr>
          <p:cNvPr id="6" name="Slide Number Placeholder 5">
            <a:extLst>
              <a:ext uri="{FF2B5EF4-FFF2-40B4-BE49-F238E27FC236}">
                <a16:creationId xmlns="" xmlns:a16="http://schemas.microsoft.com/office/drawing/2014/main" id="{FC845F55-9628-45C8-A772-2C98236649B5}"/>
              </a:ext>
            </a:extLst>
          </p:cNvPr>
          <p:cNvSpPr>
            <a:spLocks noGrp="1"/>
          </p:cNvSpPr>
          <p:nvPr>
            <p:ph type="sldNum" sz="quarter" idx="12"/>
          </p:nvPr>
        </p:nvSpPr>
        <p:spPr/>
        <p:txBody>
          <a:bodyPr/>
          <a:lstStyle/>
          <a:p>
            <a:fld id="{7DAB47CC-2047-4FFE-9F3B-6C9AB62C3816}" type="slidenum">
              <a:rPr lang="en-GB" smtClean="0"/>
              <a:pPr/>
              <a:t>‹n.›</a:t>
            </a:fld>
            <a:endParaRPr lang="en-GB"/>
          </a:p>
        </p:txBody>
      </p:sp>
      <p:sp>
        <p:nvSpPr>
          <p:cNvPr id="14" name="Text Placeholder 13"/>
          <p:cNvSpPr>
            <a:spLocks noGrp="1"/>
          </p:cNvSpPr>
          <p:nvPr>
            <p:ph type="body" sz="quarter" idx="13" hasCustomPrompt="1"/>
          </p:nvPr>
        </p:nvSpPr>
        <p:spPr>
          <a:xfrm>
            <a:off x="5257705" y="573881"/>
            <a:ext cx="3510000" cy="216000"/>
          </a:xfrm>
        </p:spPr>
        <p:txBody>
          <a:bodyPr>
            <a:noAutofit/>
          </a:bodyPr>
          <a:lstStyle>
            <a:lvl1pPr marL="0" indent="0" algn="r">
              <a:lnSpc>
                <a:spcPct val="100000"/>
              </a:lnSpc>
              <a:spcBef>
                <a:spcPts val="0"/>
              </a:spcBef>
              <a:buNone/>
              <a:defRPr sz="1500" b="1" cap="all" baseline="0"/>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5256842" y="338009"/>
            <a:ext cx="3510863" cy="216000"/>
          </a:xfrm>
        </p:spPr>
        <p:txBody>
          <a:bodyPr/>
          <a:lstStyle>
            <a:lvl1pPr>
              <a:defRPr>
                <a:solidFill>
                  <a:schemeClr val="accent1"/>
                </a:solidFill>
              </a:defRPr>
            </a:lvl1pPr>
          </a:lstStyle>
          <a:p>
            <a:r>
              <a:rPr lang="en-US" dirty="0"/>
              <a:t>Click to add title</a:t>
            </a:r>
            <a:endParaRPr lang="en-GB" dirty="0"/>
          </a:p>
        </p:txBody>
      </p:sp>
    </p:spTree>
    <p:extLst>
      <p:ext uri="{BB962C8B-B14F-4D97-AF65-F5344CB8AC3E}">
        <p14:creationId xmlns:p14="http://schemas.microsoft.com/office/powerpoint/2010/main" val="1881219048"/>
      </p:ext>
    </p:extLst>
  </p:cSld>
  <p:clrMapOvr>
    <a:masterClrMapping/>
  </p:clrMapOvr>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a:extLst>
              <a:ext uri="{FF2B5EF4-FFF2-40B4-BE49-F238E27FC236}">
                <a16:creationId xmlns="" xmlns:a16="http://schemas.microsoft.com/office/drawing/2014/main" id="{FC845F55-9628-45C8-A772-2C98236649B5}"/>
              </a:ext>
            </a:extLst>
          </p:cNvPr>
          <p:cNvSpPr>
            <a:spLocks noGrp="1"/>
          </p:cNvSpPr>
          <p:nvPr>
            <p:ph type="sldNum" sz="quarter" idx="12"/>
          </p:nvPr>
        </p:nvSpPr>
        <p:spPr/>
        <p:txBody>
          <a:bodyPr/>
          <a:lstStyle/>
          <a:p>
            <a:fld id="{7DAB47CC-2047-4FFE-9F3B-6C9AB62C3816}" type="slidenum">
              <a:rPr lang="en-GB" smtClean="0"/>
              <a:pPr/>
              <a:t>‹n.›</a:t>
            </a:fld>
            <a:endParaRPr lang="en-GB"/>
          </a:p>
        </p:txBody>
      </p:sp>
      <p:sp>
        <p:nvSpPr>
          <p:cNvPr id="14" name="Text Placeholder 13"/>
          <p:cNvSpPr>
            <a:spLocks noGrp="1"/>
          </p:cNvSpPr>
          <p:nvPr>
            <p:ph type="body" sz="quarter" idx="13" hasCustomPrompt="1"/>
          </p:nvPr>
        </p:nvSpPr>
        <p:spPr>
          <a:xfrm>
            <a:off x="5257705" y="573881"/>
            <a:ext cx="3510000" cy="216000"/>
          </a:xfrm>
        </p:spPr>
        <p:txBody>
          <a:bodyPr>
            <a:noAutofit/>
          </a:bodyPr>
          <a:lstStyle>
            <a:lvl1pPr marL="0" indent="0" algn="r">
              <a:lnSpc>
                <a:spcPct val="100000"/>
              </a:lnSpc>
              <a:spcBef>
                <a:spcPts val="0"/>
              </a:spcBef>
              <a:buNone/>
              <a:defRPr sz="1500" b="1" cap="all" baseline="0"/>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5256842" y="338009"/>
            <a:ext cx="3510863" cy="216000"/>
          </a:xfrm>
        </p:spPr>
        <p:txBody>
          <a:bodyPr/>
          <a:lstStyle>
            <a:lvl1pPr>
              <a:defRPr>
                <a:solidFill>
                  <a:schemeClr val="accent1"/>
                </a:solidFill>
              </a:defRPr>
            </a:lvl1pPr>
          </a:lstStyle>
          <a:p>
            <a:r>
              <a:rPr lang="en-US" dirty="0"/>
              <a:t>Click to add title</a:t>
            </a:r>
            <a:endParaRPr lang="en-GB" dirty="0"/>
          </a:p>
        </p:txBody>
      </p:sp>
    </p:spTree>
    <p:extLst>
      <p:ext uri="{BB962C8B-B14F-4D97-AF65-F5344CB8AC3E}">
        <p14:creationId xmlns:p14="http://schemas.microsoft.com/office/powerpoint/2010/main" val="204836069"/>
      </p:ext>
    </p:extLst>
  </p:cSld>
  <p:clrMapOvr>
    <a:masterClrMapping/>
  </p:clrMapOvr>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 xmlns:a16="http://schemas.microsoft.com/office/drawing/2014/main" id="{FC845F55-9628-45C8-A772-2C98236649B5}"/>
              </a:ext>
            </a:extLst>
          </p:cNvPr>
          <p:cNvSpPr>
            <a:spLocks noGrp="1"/>
          </p:cNvSpPr>
          <p:nvPr>
            <p:ph type="sldNum" sz="quarter" idx="12"/>
          </p:nvPr>
        </p:nvSpPr>
        <p:spPr/>
        <p:txBody>
          <a:bodyPr/>
          <a:lstStyle/>
          <a:p>
            <a:fld id="{7DAB47CC-2047-4FFE-9F3B-6C9AB62C3816}" type="slidenum">
              <a:rPr lang="en-GB" smtClean="0"/>
              <a:pPr/>
              <a:t>‹n.›</a:t>
            </a:fld>
            <a:endParaRPr lang="en-GB"/>
          </a:p>
        </p:txBody>
      </p:sp>
    </p:spTree>
    <p:extLst>
      <p:ext uri="{BB962C8B-B14F-4D97-AF65-F5344CB8AC3E}">
        <p14:creationId xmlns:p14="http://schemas.microsoft.com/office/powerpoint/2010/main" val="915775131"/>
      </p:ext>
    </p:extLst>
  </p:cSld>
  <p:clrMapOvr>
    <a:masterClrMapping/>
  </p:clrMapOvr>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losing and disclaimer">
    <p:bg>
      <p:bgPr>
        <a:solidFill>
          <a:schemeClr val="accent1"/>
        </a:solidFill>
        <a:effectLst/>
      </p:bgPr>
    </p:bg>
    <p:spTree>
      <p:nvGrpSpPr>
        <p:cNvPr id="1" name=""/>
        <p:cNvGrpSpPr/>
        <p:nvPr/>
      </p:nvGrpSpPr>
      <p:grpSpPr>
        <a:xfrm>
          <a:off x="0" y="0"/>
          <a:ext cx="0" cy="0"/>
          <a:chOff x="0" y="0"/>
          <a:chExt cx="0" cy="0"/>
        </a:xfrm>
      </p:grpSpPr>
      <p:sp>
        <p:nvSpPr>
          <p:cNvPr id="14" name="Text Placeholder 13"/>
          <p:cNvSpPr>
            <a:spLocks noGrp="1"/>
          </p:cNvSpPr>
          <p:nvPr>
            <p:ph type="body" sz="quarter" idx="13" hasCustomPrompt="1"/>
          </p:nvPr>
        </p:nvSpPr>
        <p:spPr>
          <a:xfrm>
            <a:off x="5257705" y="573881"/>
            <a:ext cx="3510000" cy="216000"/>
          </a:xfrm>
        </p:spPr>
        <p:txBody>
          <a:bodyPr>
            <a:noAutofit/>
          </a:bodyPr>
          <a:lstStyle>
            <a:lvl1pPr marL="0" indent="0" algn="r">
              <a:lnSpc>
                <a:spcPct val="100000"/>
              </a:lnSpc>
              <a:spcBef>
                <a:spcPts val="0"/>
              </a:spcBef>
              <a:buNone/>
              <a:defRPr sz="1500" b="1" cap="all" baseline="0">
                <a:solidFill>
                  <a:schemeClr val="bg1"/>
                </a:solidFill>
              </a:defRPr>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5256842" y="338009"/>
            <a:ext cx="3510863" cy="216000"/>
          </a:xfrm>
        </p:spPr>
        <p:txBody>
          <a:bodyPr/>
          <a:lstStyle>
            <a:lvl1pPr>
              <a:defRPr>
                <a:solidFill>
                  <a:schemeClr val="bg1"/>
                </a:solidFill>
              </a:defRPr>
            </a:lvl1pPr>
          </a:lstStyle>
          <a:p>
            <a:r>
              <a:rPr lang="en-US" dirty="0"/>
              <a:t>Click to add title</a:t>
            </a:r>
            <a:endParaRPr lang="en-GB" dirty="0"/>
          </a:p>
        </p:txBody>
      </p:sp>
      <p:cxnSp>
        <p:nvCxnSpPr>
          <p:cNvPr id="7" name="Straight Connector 6"/>
          <p:cNvCxnSpPr/>
          <p:nvPr userDrawn="1"/>
        </p:nvCxnSpPr>
        <p:spPr>
          <a:xfrm>
            <a:off x="359569" y="4725000"/>
            <a:ext cx="842486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569" y="324117"/>
            <a:ext cx="901795" cy="546444"/>
          </a:xfrm>
          <a:prstGeom prst="rect">
            <a:avLst/>
          </a:prstGeom>
        </p:spPr>
      </p:pic>
      <p:sp>
        <p:nvSpPr>
          <p:cNvPr id="5" name="Content Placeholder 4"/>
          <p:cNvSpPr>
            <a:spLocks noGrp="1"/>
          </p:cNvSpPr>
          <p:nvPr>
            <p:ph sz="quarter" idx="14"/>
          </p:nvPr>
        </p:nvSpPr>
        <p:spPr>
          <a:xfrm>
            <a:off x="360363" y="3795713"/>
            <a:ext cx="8424862" cy="801687"/>
          </a:xfrm>
        </p:spPr>
        <p:txBody>
          <a:bodyPr/>
          <a:lstStyle>
            <a:lvl1pPr indent="0">
              <a:spcAft>
                <a:spcPts val="400"/>
              </a:spcAft>
              <a:defRPr sz="800" cap="none" baseline="0">
                <a:solidFill>
                  <a:schemeClr val="bg1"/>
                </a:solidFill>
              </a:defRPr>
            </a:lvl1pPr>
            <a:lvl2pPr indent="0">
              <a:spcAft>
                <a:spcPts val="400"/>
              </a:spcAft>
              <a:defRPr sz="800" cap="none" baseline="0">
                <a:solidFill>
                  <a:schemeClr val="bg1"/>
                </a:solidFill>
              </a:defRPr>
            </a:lvl2pPr>
            <a:lvl3pPr indent="0">
              <a:spcAft>
                <a:spcPts val="400"/>
              </a:spcAft>
              <a:defRPr lang="en-GB" sz="800" kern="1200" cap="none" baseline="0" dirty="0">
                <a:solidFill>
                  <a:schemeClr val="bg1"/>
                </a:solidFill>
                <a:latin typeface="+mn-lt"/>
                <a:ea typeface="+mn-ea"/>
                <a:cs typeface="+mn-cs"/>
              </a:defRPr>
            </a:lvl3pPr>
            <a:lvl4pPr indent="0">
              <a:spcAft>
                <a:spcPts val="400"/>
              </a:spcAft>
              <a:buNone/>
              <a:defRPr lang="en-US" sz="800" kern="1200" cap="none" baseline="0" dirty="0" smtClean="0">
                <a:solidFill>
                  <a:schemeClr val="bg1"/>
                </a:solidFill>
                <a:latin typeface="+mn-lt"/>
                <a:ea typeface="+mn-ea"/>
                <a:cs typeface="+mn-cs"/>
              </a:defRPr>
            </a:lvl4pPr>
            <a:lvl5pPr indent="0">
              <a:spcAft>
                <a:spcPts val="400"/>
              </a:spcAft>
              <a:buNone/>
              <a:defRPr lang="en-US" sz="800" kern="1200" cap="none" baseline="0" dirty="0" smtClean="0">
                <a:solidFill>
                  <a:schemeClr val="bg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78561510"/>
      </p:ext>
    </p:extLst>
  </p:cSld>
  <p:clrMapOvr>
    <a:masterClrMapping/>
  </p:clrMapOvr>
  <p:hf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losing with disclaimer text">
    <p:bg>
      <p:bgPr>
        <a:solidFill>
          <a:schemeClr val="accent1"/>
        </a:solidFill>
        <a:effectLst/>
      </p:bgPr>
    </p:bg>
    <p:spTree>
      <p:nvGrpSpPr>
        <p:cNvPr id="1" name=""/>
        <p:cNvGrpSpPr/>
        <p:nvPr/>
      </p:nvGrpSpPr>
      <p:grpSpPr>
        <a:xfrm>
          <a:off x="0" y="0"/>
          <a:ext cx="0" cy="0"/>
          <a:chOff x="0" y="0"/>
          <a:chExt cx="0" cy="0"/>
        </a:xfrm>
      </p:grpSpPr>
      <p:sp>
        <p:nvSpPr>
          <p:cNvPr id="14" name="Text Placeholder 13"/>
          <p:cNvSpPr>
            <a:spLocks noGrp="1"/>
          </p:cNvSpPr>
          <p:nvPr>
            <p:ph type="body" sz="quarter" idx="13" hasCustomPrompt="1"/>
          </p:nvPr>
        </p:nvSpPr>
        <p:spPr>
          <a:xfrm>
            <a:off x="5257705" y="573881"/>
            <a:ext cx="3510000" cy="216000"/>
          </a:xfrm>
        </p:spPr>
        <p:txBody>
          <a:bodyPr>
            <a:noAutofit/>
          </a:bodyPr>
          <a:lstStyle>
            <a:lvl1pPr marL="0" indent="0" algn="r">
              <a:lnSpc>
                <a:spcPct val="100000"/>
              </a:lnSpc>
              <a:spcBef>
                <a:spcPts val="0"/>
              </a:spcBef>
              <a:buNone/>
              <a:defRPr sz="1500" b="1" cap="all" baseline="0">
                <a:solidFill>
                  <a:schemeClr val="bg1"/>
                </a:solidFill>
              </a:defRPr>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5256842" y="338009"/>
            <a:ext cx="3510863" cy="216000"/>
          </a:xfrm>
        </p:spPr>
        <p:txBody>
          <a:bodyPr/>
          <a:lstStyle>
            <a:lvl1pPr>
              <a:defRPr>
                <a:solidFill>
                  <a:schemeClr val="bg1"/>
                </a:solidFill>
              </a:defRPr>
            </a:lvl1pPr>
          </a:lstStyle>
          <a:p>
            <a:r>
              <a:rPr lang="en-US" dirty="0"/>
              <a:t>Click to add title</a:t>
            </a:r>
            <a:endParaRPr lang="en-GB" dirty="0"/>
          </a:p>
        </p:txBody>
      </p:sp>
      <p:cxnSp>
        <p:nvCxnSpPr>
          <p:cNvPr id="7" name="Straight Connector 6"/>
          <p:cNvCxnSpPr/>
          <p:nvPr userDrawn="1"/>
        </p:nvCxnSpPr>
        <p:spPr>
          <a:xfrm>
            <a:off x="359569" y="4725000"/>
            <a:ext cx="842486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569" y="324117"/>
            <a:ext cx="901795" cy="546444"/>
          </a:xfrm>
          <a:prstGeom prst="rect">
            <a:avLst/>
          </a:prstGeom>
        </p:spPr>
      </p:pic>
      <p:sp>
        <p:nvSpPr>
          <p:cNvPr id="3" name="DisclaimerTextBox"/>
          <p:cNvSpPr/>
          <p:nvPr userDrawn="1"/>
        </p:nvSpPr>
        <p:spPr>
          <a:xfrm>
            <a:off x="359568" y="3428896"/>
            <a:ext cx="8424863" cy="16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b" anchorCtr="0"/>
          <a:lstStyle/>
          <a:p>
            <a:pPr>
              <a:spcAft>
                <a:spcPts val="400"/>
              </a:spcAft>
            </a:pPr>
            <a:r>
              <a:rPr lang="en-GB" sz="800" smtClean="0"/>
              <a:t>©2018 Holman Fenwick Willan LLP. All rights reserved</a:t>
            </a:r>
          </a:p>
          <a:p>
            <a:pPr>
              <a:spcAft>
                <a:spcPts val="400"/>
              </a:spcAft>
            </a:pPr>
            <a:r>
              <a:rPr lang="en-GB" sz="800" smtClean="0"/>
              <a:t>Whilst every care has been taken to ensure the accuracy of this information </a:t>
            </a:r>
            <a:br>
              <a:rPr lang="en-GB" sz="800" smtClean="0"/>
            </a:br>
            <a:r>
              <a:rPr lang="en-GB" sz="800" smtClean="0"/>
              <a:t>at the time of publication, the information is intended as guidance only.</a:t>
            </a:r>
          </a:p>
          <a:p>
            <a:pPr>
              <a:spcAft>
                <a:spcPts val="1000"/>
              </a:spcAft>
            </a:pPr>
            <a:r>
              <a:rPr lang="en-GB" sz="800" smtClean="0"/>
              <a:t>It should not be considered as legal advice.</a:t>
            </a:r>
          </a:p>
          <a:p>
            <a:pPr>
              <a:spcAft>
                <a:spcPts val="400"/>
              </a:spcAft>
            </a:pPr>
            <a:r>
              <a:rPr lang="en-GB" sz="800" smtClean="0"/>
              <a:t>Americas     |     Europe     |     Middle East     |     Asia Pacific</a:t>
            </a:r>
            <a:br>
              <a:rPr lang="en-GB" sz="800" smtClean="0"/>
            </a:br>
            <a:r>
              <a:rPr lang="en-GB" sz="800" smtClean="0"/>
              <a:t> </a:t>
            </a:r>
            <a:endParaRPr lang="en-GB" sz="800" dirty="0"/>
          </a:p>
        </p:txBody>
      </p:sp>
      <p:sp>
        <p:nvSpPr>
          <p:cNvPr id="8" name="Text Placeholder 7"/>
          <p:cNvSpPr>
            <a:spLocks noGrp="1"/>
          </p:cNvSpPr>
          <p:nvPr>
            <p:ph type="body" sz="quarter" idx="14" hasCustomPrompt="1"/>
          </p:nvPr>
        </p:nvSpPr>
        <p:spPr>
          <a:xfrm>
            <a:off x="358775" y="1296000"/>
            <a:ext cx="8496000" cy="1995830"/>
          </a:xfrm>
        </p:spPr>
        <p:txBody>
          <a:bodyPr/>
          <a:lstStyle>
            <a:lvl1pPr>
              <a:defRPr sz="16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enter thank you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481747829"/>
      </p:ext>
    </p:extLst>
  </p:cSld>
  <p:clrMapOvr>
    <a:masterClrMapping/>
  </p:clrMapOvr>
  <p:hf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56BB4A-B23E-4751-AAB1-6F1456055F6D}"/>
              </a:ext>
            </a:extLst>
          </p:cNvPr>
          <p:cNvSpPr>
            <a:spLocks noGrp="1"/>
          </p:cNvSpPr>
          <p:nvPr>
            <p:ph type="title" hasCustomPrompt="1"/>
          </p:nvPr>
        </p:nvSpPr>
        <p:spPr>
          <a:xfrm>
            <a:off x="357708" y="1707655"/>
            <a:ext cx="7886700" cy="887908"/>
          </a:xfrm>
        </p:spPr>
        <p:txBody>
          <a:bodyPr anchor="t" anchorCtr="0"/>
          <a:lstStyle>
            <a:lvl1pPr algn="l">
              <a:defRPr sz="3000" baseline="0">
                <a:solidFill>
                  <a:schemeClr val="bg1"/>
                </a:solidFill>
              </a:defRPr>
            </a:lvl1pPr>
          </a:lstStyle>
          <a:p>
            <a:r>
              <a:rPr lang="en-US" dirty="0"/>
              <a:t>Click to add title</a:t>
            </a:r>
            <a:endParaRPr lang="en-GB" dirty="0"/>
          </a:p>
        </p:txBody>
      </p:sp>
      <p:sp>
        <p:nvSpPr>
          <p:cNvPr id="3" name="Text Placeholder 2">
            <a:extLst>
              <a:ext uri="{FF2B5EF4-FFF2-40B4-BE49-F238E27FC236}">
                <a16:creationId xmlns="" xmlns:a16="http://schemas.microsoft.com/office/drawing/2014/main" id="{7AFD2456-E026-4E64-8183-EC1BA33A2C34}"/>
              </a:ext>
            </a:extLst>
          </p:cNvPr>
          <p:cNvSpPr>
            <a:spLocks noGrp="1"/>
          </p:cNvSpPr>
          <p:nvPr>
            <p:ph type="body" idx="1"/>
          </p:nvPr>
        </p:nvSpPr>
        <p:spPr>
          <a:xfrm>
            <a:off x="357708" y="2595563"/>
            <a:ext cx="7886700" cy="263779"/>
          </a:xfrm>
        </p:spPr>
        <p:txBody>
          <a:bodyPr/>
          <a:lstStyle>
            <a:lvl1pPr marL="0" indent="0">
              <a:buNone/>
              <a:defRPr sz="1500" b="1">
                <a:solidFill>
                  <a:schemeClr val="bg1"/>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569" y="330501"/>
            <a:ext cx="901795" cy="546444"/>
          </a:xfrm>
          <a:prstGeom prst="rect">
            <a:avLst/>
          </a:prstGeom>
        </p:spPr>
      </p:pic>
      <p:cxnSp>
        <p:nvCxnSpPr>
          <p:cNvPr id="11" name="Straight Connector 10"/>
          <p:cNvCxnSpPr/>
          <p:nvPr userDrawn="1"/>
        </p:nvCxnSpPr>
        <p:spPr>
          <a:xfrm>
            <a:off x="359569" y="4725000"/>
            <a:ext cx="842486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59646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tandard One col content">
    <p:spTree>
      <p:nvGrpSpPr>
        <p:cNvPr id="1" name=""/>
        <p:cNvGrpSpPr/>
        <p:nvPr/>
      </p:nvGrpSpPr>
      <p:grpSpPr>
        <a:xfrm>
          <a:off x="0" y="0"/>
          <a:ext cx="0" cy="0"/>
          <a:chOff x="0" y="0"/>
          <a:chExt cx="0" cy="0"/>
        </a:xfrm>
      </p:grpSpPr>
      <p:sp>
        <p:nvSpPr>
          <p:cNvPr id="6" name="Slide Number Placeholder 5">
            <a:extLst>
              <a:ext uri="{FF2B5EF4-FFF2-40B4-BE49-F238E27FC236}">
                <a16:creationId xmlns="" xmlns:a16="http://schemas.microsoft.com/office/drawing/2014/main" id="{FC845F55-9628-45C8-A772-2C98236649B5}"/>
              </a:ext>
            </a:extLst>
          </p:cNvPr>
          <p:cNvSpPr>
            <a:spLocks noGrp="1"/>
          </p:cNvSpPr>
          <p:nvPr>
            <p:ph type="sldNum" sz="quarter" idx="12"/>
          </p:nvPr>
        </p:nvSpPr>
        <p:spPr/>
        <p:txBody>
          <a:bodyPr/>
          <a:lstStyle/>
          <a:p>
            <a:fld id="{7DAB47CC-2047-4FFE-9F3B-6C9AB62C3816}" type="slidenum">
              <a:rPr lang="en-GB" smtClean="0"/>
              <a:pPr/>
              <a:t>‹n.›</a:t>
            </a:fld>
            <a:endParaRPr lang="en-GB"/>
          </a:p>
        </p:txBody>
      </p:sp>
      <p:sp>
        <p:nvSpPr>
          <p:cNvPr id="14" name="Text Placeholder 13"/>
          <p:cNvSpPr>
            <a:spLocks noGrp="1"/>
          </p:cNvSpPr>
          <p:nvPr>
            <p:ph type="body" sz="quarter" idx="13" hasCustomPrompt="1"/>
          </p:nvPr>
        </p:nvSpPr>
        <p:spPr>
          <a:xfrm>
            <a:off x="5257705" y="573881"/>
            <a:ext cx="3510000" cy="216000"/>
          </a:xfrm>
        </p:spPr>
        <p:txBody>
          <a:bodyPr>
            <a:noAutofit/>
          </a:bodyPr>
          <a:lstStyle>
            <a:lvl1pPr marL="0" indent="0" algn="r">
              <a:lnSpc>
                <a:spcPct val="100000"/>
              </a:lnSpc>
              <a:spcBef>
                <a:spcPts val="0"/>
              </a:spcBef>
              <a:buNone/>
              <a:defRPr sz="1500" b="1" cap="all" baseline="0"/>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5256842" y="338009"/>
            <a:ext cx="3510863" cy="216000"/>
          </a:xfrm>
        </p:spPr>
        <p:txBody>
          <a:bodyPr/>
          <a:lstStyle>
            <a:lvl1pPr>
              <a:defRPr lang="en-GB" dirty="0"/>
            </a:lvl1pPr>
          </a:lstStyle>
          <a:p>
            <a:r>
              <a:rPr lang="en-US" dirty="0"/>
              <a:t>Click to add title</a:t>
            </a:r>
            <a:endParaRPr lang="en-GB" dirty="0"/>
          </a:p>
        </p:txBody>
      </p:sp>
      <p:sp>
        <p:nvSpPr>
          <p:cNvPr id="7" name="Content Placeholder 6">
            <a:extLst>
              <a:ext uri="{FF2B5EF4-FFF2-40B4-BE49-F238E27FC236}">
                <a16:creationId xmlns="" xmlns:a16="http://schemas.microsoft.com/office/drawing/2014/main" id="{A78BD5D8-39FC-4CB0-A499-C2C8D723C4FE}"/>
              </a:ext>
            </a:extLst>
          </p:cNvPr>
          <p:cNvSpPr>
            <a:spLocks noGrp="1"/>
          </p:cNvSpPr>
          <p:nvPr>
            <p:ph sz="quarter" idx="14" hasCustomPrompt="1"/>
          </p:nvPr>
        </p:nvSpPr>
        <p:spPr>
          <a:xfrm>
            <a:off x="343705" y="1006079"/>
            <a:ext cx="8424000" cy="3591000"/>
          </a:xfrm>
        </p:spPr>
        <p:txBody>
          <a:bodyPr/>
          <a:lstStyle>
            <a:lvl1pPr>
              <a:spcBef>
                <a:spcPts val="300"/>
              </a:spcBef>
              <a:spcAft>
                <a:spcPts val="600"/>
              </a:spcAft>
              <a:defRPr/>
            </a:lvl1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47693281"/>
      </p:ext>
    </p:extLst>
  </p:cSld>
  <p:clrMapOvr>
    <a:masterClrMapping/>
  </p:clrMapOvr>
  <p:hf sldNum="0"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rge One col content">
    <p:spTree>
      <p:nvGrpSpPr>
        <p:cNvPr id="1" name=""/>
        <p:cNvGrpSpPr/>
        <p:nvPr/>
      </p:nvGrpSpPr>
      <p:grpSpPr>
        <a:xfrm>
          <a:off x="0" y="0"/>
          <a:ext cx="0" cy="0"/>
          <a:chOff x="0" y="0"/>
          <a:chExt cx="0" cy="0"/>
        </a:xfrm>
      </p:grpSpPr>
      <p:sp>
        <p:nvSpPr>
          <p:cNvPr id="6" name="Slide Number Placeholder 5">
            <a:extLst>
              <a:ext uri="{FF2B5EF4-FFF2-40B4-BE49-F238E27FC236}">
                <a16:creationId xmlns="" xmlns:a16="http://schemas.microsoft.com/office/drawing/2014/main" id="{FC845F55-9628-45C8-A772-2C98236649B5}"/>
              </a:ext>
            </a:extLst>
          </p:cNvPr>
          <p:cNvSpPr>
            <a:spLocks noGrp="1"/>
          </p:cNvSpPr>
          <p:nvPr>
            <p:ph type="sldNum" sz="quarter" idx="12"/>
          </p:nvPr>
        </p:nvSpPr>
        <p:spPr/>
        <p:txBody>
          <a:bodyPr/>
          <a:lstStyle/>
          <a:p>
            <a:fld id="{7DAB47CC-2047-4FFE-9F3B-6C9AB62C3816}" type="slidenum">
              <a:rPr lang="en-GB" smtClean="0"/>
              <a:pPr/>
              <a:t>‹n.›</a:t>
            </a:fld>
            <a:endParaRPr lang="en-GB"/>
          </a:p>
        </p:txBody>
      </p:sp>
      <p:sp>
        <p:nvSpPr>
          <p:cNvPr id="14" name="Text Placeholder 13"/>
          <p:cNvSpPr>
            <a:spLocks noGrp="1"/>
          </p:cNvSpPr>
          <p:nvPr>
            <p:ph type="body" sz="quarter" idx="13" hasCustomPrompt="1"/>
          </p:nvPr>
        </p:nvSpPr>
        <p:spPr>
          <a:xfrm>
            <a:off x="5257705" y="573881"/>
            <a:ext cx="3510000" cy="216000"/>
          </a:xfrm>
        </p:spPr>
        <p:txBody>
          <a:bodyPr>
            <a:noAutofit/>
          </a:bodyPr>
          <a:lstStyle>
            <a:lvl1pPr marL="0" indent="0" algn="r">
              <a:lnSpc>
                <a:spcPct val="100000"/>
              </a:lnSpc>
              <a:spcBef>
                <a:spcPts val="0"/>
              </a:spcBef>
              <a:buNone/>
              <a:defRPr sz="1500" b="1" cap="all" baseline="0"/>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5256842" y="338009"/>
            <a:ext cx="3510863" cy="216000"/>
          </a:xfrm>
        </p:spPr>
        <p:txBody>
          <a:bodyPr/>
          <a:lstStyle>
            <a:lvl1pPr>
              <a:defRPr lang="en-GB" dirty="0"/>
            </a:lvl1pPr>
          </a:lstStyle>
          <a:p>
            <a:r>
              <a:rPr lang="en-US" dirty="0"/>
              <a:t>Click to add title</a:t>
            </a:r>
            <a:endParaRPr lang="en-GB" dirty="0"/>
          </a:p>
        </p:txBody>
      </p:sp>
      <p:sp>
        <p:nvSpPr>
          <p:cNvPr id="7" name="Content Placeholder 6">
            <a:extLst>
              <a:ext uri="{FF2B5EF4-FFF2-40B4-BE49-F238E27FC236}">
                <a16:creationId xmlns="" xmlns:a16="http://schemas.microsoft.com/office/drawing/2014/main" id="{A78BD5D8-39FC-4CB0-A499-C2C8D723C4FE}"/>
              </a:ext>
            </a:extLst>
          </p:cNvPr>
          <p:cNvSpPr>
            <a:spLocks noGrp="1"/>
          </p:cNvSpPr>
          <p:nvPr>
            <p:ph sz="quarter" idx="14" hasCustomPrompt="1"/>
          </p:nvPr>
        </p:nvSpPr>
        <p:spPr>
          <a:xfrm>
            <a:off x="343705" y="1006079"/>
            <a:ext cx="8424000" cy="3591000"/>
          </a:xfrm>
        </p:spPr>
        <p:txBody>
          <a:bodyPr>
            <a:normAutofit/>
          </a:bodyPr>
          <a:lstStyle>
            <a:lvl1pPr>
              <a:spcBef>
                <a:spcPts val="300"/>
              </a:spcBef>
              <a:spcAft>
                <a:spcPts val="900"/>
              </a:spcAft>
              <a:defRPr sz="2000"/>
            </a:lvl1pPr>
            <a:lvl2pPr>
              <a:spcBef>
                <a:spcPts val="0"/>
              </a:spcBef>
              <a:spcAft>
                <a:spcPts val="900"/>
              </a:spcAft>
              <a:defRPr sz="2000"/>
            </a:lvl2pPr>
            <a:lvl3pPr>
              <a:spcAft>
                <a:spcPts val="900"/>
              </a:spcAft>
              <a:defRPr sz="2000"/>
            </a:lvl3pPr>
            <a:lvl4pPr>
              <a:spcAft>
                <a:spcPts val="900"/>
              </a:spcAft>
              <a:defRPr sz="2000"/>
            </a:lvl4pPr>
            <a:lvl5pPr>
              <a:spcAft>
                <a:spcPts val="900"/>
              </a:spcAft>
              <a:defRPr sz="2000"/>
            </a:lvl5pPr>
            <a:lvl6pPr>
              <a:defRPr sz="16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6474889"/>
      </p:ext>
    </p:extLst>
  </p:cSld>
  <p:clrMapOvr>
    <a:masterClrMapping/>
  </p:clrMapOvr>
  <p:hf sldNum="0"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mall One col content">
    <p:spTree>
      <p:nvGrpSpPr>
        <p:cNvPr id="1" name=""/>
        <p:cNvGrpSpPr/>
        <p:nvPr/>
      </p:nvGrpSpPr>
      <p:grpSpPr>
        <a:xfrm>
          <a:off x="0" y="0"/>
          <a:ext cx="0" cy="0"/>
          <a:chOff x="0" y="0"/>
          <a:chExt cx="0" cy="0"/>
        </a:xfrm>
      </p:grpSpPr>
      <p:sp>
        <p:nvSpPr>
          <p:cNvPr id="6" name="Slide Number Placeholder 5">
            <a:extLst>
              <a:ext uri="{FF2B5EF4-FFF2-40B4-BE49-F238E27FC236}">
                <a16:creationId xmlns="" xmlns:a16="http://schemas.microsoft.com/office/drawing/2014/main" id="{FC845F55-9628-45C8-A772-2C98236649B5}"/>
              </a:ext>
            </a:extLst>
          </p:cNvPr>
          <p:cNvSpPr>
            <a:spLocks noGrp="1"/>
          </p:cNvSpPr>
          <p:nvPr>
            <p:ph type="sldNum" sz="quarter" idx="12"/>
          </p:nvPr>
        </p:nvSpPr>
        <p:spPr/>
        <p:txBody>
          <a:bodyPr/>
          <a:lstStyle/>
          <a:p>
            <a:fld id="{7DAB47CC-2047-4FFE-9F3B-6C9AB62C3816}" type="slidenum">
              <a:rPr lang="en-GB" smtClean="0"/>
              <a:pPr/>
              <a:t>‹n.›</a:t>
            </a:fld>
            <a:endParaRPr lang="en-GB"/>
          </a:p>
        </p:txBody>
      </p:sp>
      <p:sp>
        <p:nvSpPr>
          <p:cNvPr id="14" name="Text Placeholder 13"/>
          <p:cNvSpPr>
            <a:spLocks noGrp="1"/>
          </p:cNvSpPr>
          <p:nvPr>
            <p:ph type="body" sz="quarter" idx="13" hasCustomPrompt="1"/>
          </p:nvPr>
        </p:nvSpPr>
        <p:spPr>
          <a:xfrm>
            <a:off x="5257705" y="573881"/>
            <a:ext cx="3510000" cy="216000"/>
          </a:xfrm>
        </p:spPr>
        <p:txBody>
          <a:bodyPr>
            <a:noAutofit/>
          </a:bodyPr>
          <a:lstStyle>
            <a:lvl1pPr marL="0" indent="0" algn="r">
              <a:lnSpc>
                <a:spcPct val="100000"/>
              </a:lnSpc>
              <a:spcBef>
                <a:spcPts val="0"/>
              </a:spcBef>
              <a:buNone/>
              <a:defRPr sz="1500" b="1" cap="all" baseline="0"/>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5256842" y="338009"/>
            <a:ext cx="3510863" cy="216000"/>
          </a:xfrm>
        </p:spPr>
        <p:txBody>
          <a:bodyPr/>
          <a:lstStyle>
            <a:lvl1pPr>
              <a:defRPr lang="en-GB" dirty="0"/>
            </a:lvl1pPr>
          </a:lstStyle>
          <a:p>
            <a:r>
              <a:rPr lang="en-US" dirty="0"/>
              <a:t>Click to add title</a:t>
            </a:r>
            <a:endParaRPr lang="en-GB" dirty="0"/>
          </a:p>
        </p:txBody>
      </p:sp>
      <p:sp>
        <p:nvSpPr>
          <p:cNvPr id="7" name="Content Placeholder 6">
            <a:extLst>
              <a:ext uri="{FF2B5EF4-FFF2-40B4-BE49-F238E27FC236}">
                <a16:creationId xmlns="" xmlns:a16="http://schemas.microsoft.com/office/drawing/2014/main" id="{A78BD5D8-39FC-4CB0-A499-C2C8D723C4FE}"/>
              </a:ext>
            </a:extLst>
          </p:cNvPr>
          <p:cNvSpPr>
            <a:spLocks noGrp="1"/>
          </p:cNvSpPr>
          <p:nvPr>
            <p:ph sz="quarter" idx="14" hasCustomPrompt="1"/>
          </p:nvPr>
        </p:nvSpPr>
        <p:spPr>
          <a:xfrm>
            <a:off x="343705" y="1006079"/>
            <a:ext cx="8424000" cy="3591000"/>
          </a:xfrm>
        </p:spPr>
        <p:txBody>
          <a:bodyPr>
            <a:normAutofit/>
          </a:bodyPr>
          <a:lstStyle>
            <a:lvl1pPr>
              <a:spcBef>
                <a:spcPts val="200"/>
              </a:spcBef>
              <a:spcAft>
                <a:spcPts val="450"/>
              </a:spcAft>
              <a:defRPr sz="1200"/>
            </a:lvl1pPr>
            <a:lvl2pPr>
              <a:spcBef>
                <a:spcPts val="0"/>
              </a:spcBef>
              <a:spcAft>
                <a:spcPts val="450"/>
              </a:spcAft>
              <a:defRPr sz="1200"/>
            </a:lvl2pPr>
            <a:lvl3pPr>
              <a:spcAft>
                <a:spcPts val="450"/>
              </a:spcAft>
              <a:defRPr sz="1200"/>
            </a:lvl3pPr>
            <a:lvl4pPr>
              <a:spcAft>
                <a:spcPts val="450"/>
              </a:spcAft>
              <a:defRPr sz="1200"/>
            </a:lvl4pPr>
            <a:lvl5pPr>
              <a:spcAft>
                <a:spcPts val="450"/>
              </a:spcAft>
              <a:defRPr lang="en-US" sz="1200" kern="1200" dirty="0" smtClean="0">
                <a:solidFill>
                  <a:schemeClr val="tx1"/>
                </a:solidFill>
                <a:latin typeface="+mn-lt"/>
                <a:ea typeface="+mn-ea"/>
                <a:cs typeface="+mn-cs"/>
              </a:defRPr>
            </a:lvl5pPr>
            <a:lvl6pPr marL="360000" indent="-180000">
              <a:defRPr lang="en-US" sz="900" kern="1200" dirty="0" smtClean="0">
                <a:solidFill>
                  <a:schemeClr val="tx1"/>
                </a:solidFill>
                <a:latin typeface="+mn-lt"/>
                <a:ea typeface="+mn-ea"/>
                <a:cs typeface="+mn-cs"/>
              </a:defRPr>
            </a:lvl6pPr>
            <a:lvl7pPr marL="360000" indent="-180000">
              <a:defRPr lang="en-US" sz="900" kern="1200" dirty="0" smtClean="0">
                <a:solidFill>
                  <a:schemeClr val="tx1"/>
                </a:solidFill>
                <a:latin typeface="+mn-lt"/>
                <a:ea typeface="+mn-ea"/>
                <a:cs typeface="+mn-cs"/>
              </a:defRPr>
            </a:lvl7pPr>
            <a:lvl8pPr marL="360000" indent="-180000">
              <a:defRPr lang="en-US" sz="900" kern="1200" dirty="0" smtClean="0">
                <a:solidFill>
                  <a:schemeClr val="tx1"/>
                </a:solidFill>
                <a:latin typeface="+mn-lt"/>
                <a:ea typeface="+mn-ea"/>
                <a:cs typeface="+mn-cs"/>
              </a:defRPr>
            </a:lvl8pPr>
            <a:lvl9pPr marL="360000" indent="-180000">
              <a:defRPr lang="en-US" sz="900" kern="1200" dirty="0" smtClean="0">
                <a:solidFill>
                  <a:schemeClr val="tx1"/>
                </a:solidFill>
                <a:latin typeface="+mn-lt"/>
                <a:ea typeface="+mn-ea"/>
                <a:cs typeface="+mn-cs"/>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02902336"/>
      </p:ext>
    </p:extLst>
  </p:cSld>
  <p:clrMapOvr>
    <a:masterClrMapping/>
  </p:clrMapOvr>
  <p:hf sldNum="0"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ne col image">
    <p:spTree>
      <p:nvGrpSpPr>
        <p:cNvPr id="1" name=""/>
        <p:cNvGrpSpPr/>
        <p:nvPr/>
      </p:nvGrpSpPr>
      <p:grpSpPr>
        <a:xfrm>
          <a:off x="0" y="0"/>
          <a:ext cx="0" cy="0"/>
          <a:chOff x="0" y="0"/>
          <a:chExt cx="0" cy="0"/>
        </a:xfrm>
      </p:grpSpPr>
      <p:sp>
        <p:nvSpPr>
          <p:cNvPr id="6" name="Slide Number Placeholder 5">
            <a:extLst>
              <a:ext uri="{FF2B5EF4-FFF2-40B4-BE49-F238E27FC236}">
                <a16:creationId xmlns="" xmlns:a16="http://schemas.microsoft.com/office/drawing/2014/main" id="{FC845F55-9628-45C8-A772-2C98236649B5}"/>
              </a:ext>
            </a:extLst>
          </p:cNvPr>
          <p:cNvSpPr>
            <a:spLocks noGrp="1"/>
          </p:cNvSpPr>
          <p:nvPr>
            <p:ph type="sldNum" sz="quarter" idx="12"/>
          </p:nvPr>
        </p:nvSpPr>
        <p:spPr/>
        <p:txBody>
          <a:bodyPr/>
          <a:lstStyle/>
          <a:p>
            <a:fld id="{7DAB47CC-2047-4FFE-9F3B-6C9AB62C3816}" type="slidenum">
              <a:rPr lang="en-GB" smtClean="0"/>
              <a:pPr/>
              <a:t>‹n.›</a:t>
            </a:fld>
            <a:endParaRPr lang="en-GB"/>
          </a:p>
        </p:txBody>
      </p:sp>
      <p:sp>
        <p:nvSpPr>
          <p:cNvPr id="14" name="Text Placeholder 13"/>
          <p:cNvSpPr>
            <a:spLocks noGrp="1"/>
          </p:cNvSpPr>
          <p:nvPr>
            <p:ph type="body" sz="quarter" idx="13" hasCustomPrompt="1"/>
          </p:nvPr>
        </p:nvSpPr>
        <p:spPr>
          <a:xfrm>
            <a:off x="5257705" y="573881"/>
            <a:ext cx="3510000" cy="216000"/>
          </a:xfrm>
        </p:spPr>
        <p:txBody>
          <a:bodyPr>
            <a:noAutofit/>
          </a:bodyPr>
          <a:lstStyle>
            <a:lvl1pPr marL="0" indent="0" algn="r">
              <a:lnSpc>
                <a:spcPct val="100000"/>
              </a:lnSpc>
              <a:spcBef>
                <a:spcPts val="0"/>
              </a:spcBef>
              <a:buNone/>
              <a:defRPr sz="1500" b="1" cap="all" baseline="0"/>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5256842" y="338009"/>
            <a:ext cx="3510863" cy="216000"/>
          </a:xfrm>
        </p:spPr>
        <p:txBody>
          <a:bodyPr/>
          <a:lstStyle>
            <a:lvl1pPr>
              <a:defRPr lang="en-GB" dirty="0"/>
            </a:lvl1pPr>
          </a:lstStyle>
          <a:p>
            <a:r>
              <a:rPr lang="en-US" dirty="0"/>
              <a:t>Click to add title</a:t>
            </a:r>
            <a:endParaRPr lang="en-GB" dirty="0"/>
          </a:p>
        </p:txBody>
      </p:sp>
      <p:sp>
        <p:nvSpPr>
          <p:cNvPr id="3" name="Picture Placeholder 2"/>
          <p:cNvSpPr>
            <a:spLocks noGrp="1"/>
          </p:cNvSpPr>
          <p:nvPr>
            <p:ph type="pic" sz="quarter" idx="14"/>
          </p:nvPr>
        </p:nvSpPr>
        <p:spPr>
          <a:xfrm>
            <a:off x="345600" y="1008000"/>
            <a:ext cx="8424000" cy="3592800"/>
          </a:xfrm>
        </p:spPr>
        <p:txBody>
          <a:bodyPr/>
          <a:lstStyle/>
          <a:p>
            <a:endParaRPr lang="en-GB" dirty="0"/>
          </a:p>
        </p:txBody>
      </p:sp>
    </p:spTree>
    <p:extLst>
      <p:ext uri="{BB962C8B-B14F-4D97-AF65-F5344CB8AC3E}">
        <p14:creationId xmlns:p14="http://schemas.microsoft.com/office/powerpoint/2010/main" val="2355713143"/>
      </p:ext>
    </p:extLst>
  </p:cSld>
  <p:clrMapOvr>
    <a:masterClrMapping/>
  </p:clrMapOvr>
  <p:hf sldNum="0"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mall One col content">
    <p:spTree>
      <p:nvGrpSpPr>
        <p:cNvPr id="1" name=""/>
        <p:cNvGrpSpPr/>
        <p:nvPr/>
      </p:nvGrpSpPr>
      <p:grpSpPr>
        <a:xfrm>
          <a:off x="0" y="0"/>
          <a:ext cx="0" cy="0"/>
          <a:chOff x="0" y="0"/>
          <a:chExt cx="0" cy="0"/>
        </a:xfrm>
      </p:grpSpPr>
      <p:sp>
        <p:nvSpPr>
          <p:cNvPr id="6" name="Slide Number Placeholder 5">
            <a:extLst>
              <a:ext uri="{FF2B5EF4-FFF2-40B4-BE49-F238E27FC236}">
                <a16:creationId xmlns="" xmlns:a16="http://schemas.microsoft.com/office/drawing/2014/main" id="{FC845F55-9628-45C8-A772-2C98236649B5}"/>
              </a:ext>
            </a:extLst>
          </p:cNvPr>
          <p:cNvSpPr>
            <a:spLocks noGrp="1"/>
          </p:cNvSpPr>
          <p:nvPr>
            <p:ph type="sldNum" sz="quarter" idx="12"/>
          </p:nvPr>
        </p:nvSpPr>
        <p:spPr/>
        <p:txBody>
          <a:bodyPr/>
          <a:lstStyle/>
          <a:p>
            <a:fld id="{7DAB47CC-2047-4FFE-9F3B-6C9AB62C3816}" type="slidenum">
              <a:rPr lang="en-GB" smtClean="0"/>
              <a:pPr/>
              <a:t>‹n.›</a:t>
            </a:fld>
            <a:endParaRPr lang="en-GB"/>
          </a:p>
        </p:txBody>
      </p:sp>
      <p:sp>
        <p:nvSpPr>
          <p:cNvPr id="14" name="Text Placeholder 13"/>
          <p:cNvSpPr>
            <a:spLocks noGrp="1"/>
          </p:cNvSpPr>
          <p:nvPr>
            <p:ph type="body" sz="quarter" idx="13" hasCustomPrompt="1"/>
          </p:nvPr>
        </p:nvSpPr>
        <p:spPr>
          <a:xfrm>
            <a:off x="5257705" y="573881"/>
            <a:ext cx="3510000" cy="216000"/>
          </a:xfrm>
        </p:spPr>
        <p:txBody>
          <a:bodyPr>
            <a:noAutofit/>
          </a:bodyPr>
          <a:lstStyle>
            <a:lvl1pPr marL="0" indent="0" algn="r">
              <a:lnSpc>
                <a:spcPct val="100000"/>
              </a:lnSpc>
              <a:spcBef>
                <a:spcPts val="0"/>
              </a:spcBef>
              <a:buNone/>
              <a:defRPr sz="1500" b="1" cap="all" baseline="0"/>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5256842" y="338009"/>
            <a:ext cx="3510863" cy="216000"/>
          </a:xfrm>
        </p:spPr>
        <p:txBody>
          <a:bodyPr/>
          <a:lstStyle>
            <a:lvl1pPr>
              <a:defRPr lang="en-GB" dirty="0"/>
            </a:lvl1pPr>
          </a:lstStyle>
          <a:p>
            <a:r>
              <a:rPr lang="en-US" dirty="0"/>
              <a:t>Click to add title</a:t>
            </a:r>
            <a:endParaRPr lang="en-GB" dirty="0"/>
          </a:p>
        </p:txBody>
      </p:sp>
      <p:sp>
        <p:nvSpPr>
          <p:cNvPr id="7" name="Content Placeholder 6">
            <a:extLst>
              <a:ext uri="{FF2B5EF4-FFF2-40B4-BE49-F238E27FC236}">
                <a16:creationId xmlns="" xmlns:a16="http://schemas.microsoft.com/office/drawing/2014/main" id="{A78BD5D8-39FC-4CB0-A499-C2C8D723C4FE}"/>
              </a:ext>
            </a:extLst>
          </p:cNvPr>
          <p:cNvSpPr>
            <a:spLocks noGrp="1"/>
          </p:cNvSpPr>
          <p:nvPr>
            <p:ph sz="quarter" idx="14" hasCustomPrompt="1"/>
          </p:nvPr>
        </p:nvSpPr>
        <p:spPr>
          <a:xfrm>
            <a:off x="343705" y="1006079"/>
            <a:ext cx="8424000" cy="3591000"/>
          </a:xfrm>
        </p:spPr>
        <p:txBody>
          <a:bodyPr>
            <a:normAutofit/>
          </a:bodyPr>
          <a:lstStyle>
            <a:lvl1pPr>
              <a:spcBef>
                <a:spcPts val="200"/>
              </a:spcBef>
              <a:spcAft>
                <a:spcPts val="450"/>
              </a:spcAft>
              <a:defRPr sz="1200"/>
            </a:lvl1pPr>
            <a:lvl2pPr>
              <a:spcBef>
                <a:spcPts val="0"/>
              </a:spcBef>
              <a:spcAft>
                <a:spcPts val="450"/>
              </a:spcAft>
              <a:defRPr sz="1200"/>
            </a:lvl2pPr>
            <a:lvl3pPr>
              <a:spcAft>
                <a:spcPts val="450"/>
              </a:spcAft>
              <a:defRPr sz="1200"/>
            </a:lvl3pPr>
            <a:lvl4pPr>
              <a:spcAft>
                <a:spcPts val="450"/>
              </a:spcAft>
              <a:defRPr sz="1200"/>
            </a:lvl4pPr>
            <a:lvl5pPr>
              <a:spcAft>
                <a:spcPts val="450"/>
              </a:spcAft>
              <a:defRPr lang="en-US" sz="1200" kern="1200" dirty="0" smtClean="0">
                <a:solidFill>
                  <a:schemeClr val="tx1"/>
                </a:solidFill>
                <a:latin typeface="+mn-lt"/>
                <a:ea typeface="+mn-ea"/>
                <a:cs typeface="+mn-cs"/>
              </a:defRPr>
            </a:lvl5pPr>
            <a:lvl6pPr marL="360000" indent="-180000">
              <a:defRPr lang="en-US" sz="900" kern="1200" dirty="0" smtClean="0">
                <a:solidFill>
                  <a:schemeClr val="tx1"/>
                </a:solidFill>
                <a:latin typeface="+mn-lt"/>
                <a:ea typeface="+mn-ea"/>
                <a:cs typeface="+mn-cs"/>
              </a:defRPr>
            </a:lvl6pPr>
            <a:lvl7pPr marL="360000" indent="-180000">
              <a:defRPr lang="en-US" sz="900" kern="1200" dirty="0" smtClean="0">
                <a:solidFill>
                  <a:schemeClr val="tx1"/>
                </a:solidFill>
                <a:latin typeface="+mn-lt"/>
                <a:ea typeface="+mn-ea"/>
                <a:cs typeface="+mn-cs"/>
              </a:defRPr>
            </a:lvl7pPr>
            <a:lvl8pPr marL="360000" indent="-180000">
              <a:defRPr lang="en-US" sz="900" kern="1200" dirty="0" smtClean="0">
                <a:solidFill>
                  <a:schemeClr val="tx1"/>
                </a:solidFill>
                <a:latin typeface="+mn-lt"/>
                <a:ea typeface="+mn-ea"/>
                <a:cs typeface="+mn-cs"/>
              </a:defRPr>
            </a:lvl8pPr>
            <a:lvl9pPr marL="360000" indent="-180000">
              <a:defRPr lang="en-US" sz="900" kern="1200" dirty="0" smtClean="0">
                <a:solidFill>
                  <a:schemeClr val="tx1"/>
                </a:solidFill>
                <a:latin typeface="+mn-lt"/>
                <a:ea typeface="+mn-ea"/>
                <a:cs typeface="+mn-cs"/>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615253"/>
      </p:ext>
    </p:extLst>
  </p:cSld>
  <p:clrMapOvr>
    <a:masterClrMapping/>
  </p:clrMapOvr>
  <p:hf sldNum="0"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l content">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7355A2E-0C24-4BF0-A392-C0768E5B90F4}"/>
              </a:ext>
            </a:extLst>
          </p:cNvPr>
          <p:cNvSpPr>
            <a:spLocks noGrp="1"/>
          </p:cNvSpPr>
          <p:nvPr>
            <p:ph idx="1"/>
          </p:nvPr>
        </p:nvSpPr>
        <p:spPr>
          <a:xfrm>
            <a:off x="359979" y="1006079"/>
            <a:ext cx="4023000" cy="35909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p:cNvSpPr>
            <a:spLocks noGrp="1"/>
          </p:cNvSpPr>
          <p:nvPr>
            <p:ph type="body" sz="quarter" idx="13" hasCustomPrompt="1"/>
          </p:nvPr>
        </p:nvSpPr>
        <p:spPr>
          <a:xfrm>
            <a:off x="5257705" y="573881"/>
            <a:ext cx="3510000" cy="216000"/>
          </a:xfrm>
        </p:spPr>
        <p:txBody>
          <a:bodyPr>
            <a:noAutofit/>
          </a:bodyPr>
          <a:lstStyle>
            <a:lvl1pPr marL="0" indent="0" algn="r">
              <a:lnSpc>
                <a:spcPct val="100000"/>
              </a:lnSpc>
              <a:spcBef>
                <a:spcPts val="0"/>
              </a:spcBef>
              <a:buNone/>
              <a:defRPr sz="1500" b="1" cap="all" baseline="0"/>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5256842" y="338009"/>
            <a:ext cx="3510863" cy="216000"/>
          </a:xfrm>
        </p:spPr>
        <p:txBody>
          <a:bodyPr/>
          <a:lstStyle>
            <a:lvl1pPr>
              <a:defRPr>
                <a:solidFill>
                  <a:schemeClr val="accent4"/>
                </a:solidFill>
              </a:defRPr>
            </a:lvl1pPr>
          </a:lstStyle>
          <a:p>
            <a:r>
              <a:rPr lang="en-US" dirty="0"/>
              <a:t>Click to add title</a:t>
            </a:r>
            <a:endParaRPr lang="en-GB" dirty="0"/>
          </a:p>
        </p:txBody>
      </p:sp>
      <p:sp>
        <p:nvSpPr>
          <p:cNvPr id="8" name="Content Placeholder 2">
            <a:extLst>
              <a:ext uri="{FF2B5EF4-FFF2-40B4-BE49-F238E27FC236}">
                <a16:creationId xmlns="" xmlns:a16="http://schemas.microsoft.com/office/drawing/2014/main" id="{F7355A2E-0C24-4BF0-A392-C0768E5B90F4}"/>
              </a:ext>
            </a:extLst>
          </p:cNvPr>
          <p:cNvSpPr>
            <a:spLocks noGrp="1"/>
          </p:cNvSpPr>
          <p:nvPr>
            <p:ph idx="14"/>
          </p:nvPr>
        </p:nvSpPr>
        <p:spPr>
          <a:xfrm>
            <a:off x="4734018" y="1006079"/>
            <a:ext cx="4023000" cy="35909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laceholder 11"/>
          <p:cNvSpPr>
            <a:spLocks noGrp="1"/>
          </p:cNvSpPr>
          <p:nvPr>
            <p:ph type="sldNum" sz="quarter" idx="17"/>
          </p:nvPr>
        </p:nvSpPr>
        <p:spPr/>
        <p:txBody>
          <a:bodyPr/>
          <a:lstStyle/>
          <a:p>
            <a:fld id="{7DAB47CC-2047-4FFE-9F3B-6C9AB62C3816}" type="slidenum">
              <a:rPr lang="en-GB" smtClean="0"/>
              <a:pPr/>
              <a:t>‹n.›</a:t>
            </a:fld>
            <a:endParaRPr lang="en-GB"/>
          </a:p>
        </p:txBody>
      </p:sp>
    </p:spTree>
    <p:extLst>
      <p:ext uri="{BB962C8B-B14F-4D97-AF65-F5344CB8AC3E}">
        <p14:creationId xmlns:p14="http://schemas.microsoft.com/office/powerpoint/2010/main" val="4001606836"/>
      </p:ext>
    </p:extLst>
  </p:cSld>
  <p:clrMapOvr>
    <a:masterClrMapping/>
  </p:clrMapOvr>
  <p:hf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l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7355A2E-0C24-4BF0-A392-C0768E5B90F4}"/>
              </a:ext>
            </a:extLst>
          </p:cNvPr>
          <p:cNvSpPr>
            <a:spLocks noGrp="1"/>
          </p:cNvSpPr>
          <p:nvPr>
            <p:ph idx="1"/>
          </p:nvPr>
        </p:nvSpPr>
        <p:spPr>
          <a:xfrm>
            <a:off x="359979" y="1006079"/>
            <a:ext cx="4023000" cy="35909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p:cNvSpPr>
            <a:spLocks noGrp="1"/>
          </p:cNvSpPr>
          <p:nvPr>
            <p:ph type="body" sz="quarter" idx="13" hasCustomPrompt="1"/>
          </p:nvPr>
        </p:nvSpPr>
        <p:spPr>
          <a:xfrm>
            <a:off x="5257705" y="573881"/>
            <a:ext cx="3510000" cy="216000"/>
          </a:xfrm>
        </p:spPr>
        <p:txBody>
          <a:bodyPr>
            <a:noAutofit/>
          </a:bodyPr>
          <a:lstStyle>
            <a:lvl1pPr marL="0" indent="0" algn="r">
              <a:lnSpc>
                <a:spcPct val="100000"/>
              </a:lnSpc>
              <a:spcBef>
                <a:spcPts val="0"/>
              </a:spcBef>
              <a:buNone/>
              <a:defRPr sz="1500" b="1" cap="all" baseline="0"/>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5256842" y="338009"/>
            <a:ext cx="3510863" cy="216000"/>
          </a:xfrm>
        </p:spPr>
        <p:txBody>
          <a:bodyPr/>
          <a:lstStyle>
            <a:lvl1pPr>
              <a:defRPr>
                <a:solidFill>
                  <a:schemeClr val="accent4"/>
                </a:solidFill>
              </a:defRPr>
            </a:lvl1pPr>
          </a:lstStyle>
          <a:p>
            <a:r>
              <a:rPr lang="en-US" dirty="0"/>
              <a:t>Click to add title</a:t>
            </a:r>
            <a:endParaRPr lang="en-GB" dirty="0"/>
          </a:p>
        </p:txBody>
      </p:sp>
      <p:sp>
        <p:nvSpPr>
          <p:cNvPr id="12" name="Slide Number Placeholder 11"/>
          <p:cNvSpPr>
            <a:spLocks noGrp="1"/>
          </p:cNvSpPr>
          <p:nvPr>
            <p:ph type="sldNum" sz="quarter" idx="17"/>
          </p:nvPr>
        </p:nvSpPr>
        <p:spPr/>
        <p:txBody>
          <a:bodyPr/>
          <a:lstStyle/>
          <a:p>
            <a:fld id="{7DAB47CC-2047-4FFE-9F3B-6C9AB62C3816}" type="slidenum">
              <a:rPr lang="en-GB" smtClean="0"/>
              <a:pPr/>
              <a:t>‹n.›</a:t>
            </a:fld>
            <a:endParaRPr lang="en-GB"/>
          </a:p>
        </p:txBody>
      </p:sp>
      <p:sp>
        <p:nvSpPr>
          <p:cNvPr id="4" name="Picture Placeholder 3"/>
          <p:cNvSpPr>
            <a:spLocks noGrp="1"/>
          </p:cNvSpPr>
          <p:nvPr>
            <p:ph type="pic" sz="quarter" idx="18"/>
          </p:nvPr>
        </p:nvSpPr>
        <p:spPr>
          <a:xfrm>
            <a:off x="4734000" y="1006475"/>
            <a:ext cx="4024800" cy="3592800"/>
          </a:xfrm>
        </p:spPr>
        <p:txBody>
          <a:bodyPr/>
          <a:lstStyle/>
          <a:p>
            <a:endParaRPr lang="en-GB"/>
          </a:p>
        </p:txBody>
      </p:sp>
    </p:spTree>
    <p:extLst>
      <p:ext uri="{BB962C8B-B14F-4D97-AF65-F5344CB8AC3E}">
        <p14:creationId xmlns:p14="http://schemas.microsoft.com/office/powerpoint/2010/main" val="4179637861"/>
      </p:ext>
    </p:extLst>
  </p:cSld>
  <p:clrMapOvr>
    <a:masterClrMapping/>
  </p:clrMapOvr>
  <p:hf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ree col ">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7355A2E-0C24-4BF0-A392-C0768E5B90F4}"/>
              </a:ext>
            </a:extLst>
          </p:cNvPr>
          <p:cNvSpPr>
            <a:spLocks noGrp="1"/>
          </p:cNvSpPr>
          <p:nvPr>
            <p:ph idx="1"/>
          </p:nvPr>
        </p:nvSpPr>
        <p:spPr>
          <a:xfrm>
            <a:off x="359569" y="1006079"/>
            <a:ext cx="2700000" cy="35909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p:cNvSpPr>
            <a:spLocks noGrp="1"/>
          </p:cNvSpPr>
          <p:nvPr>
            <p:ph type="body" sz="quarter" idx="13" hasCustomPrompt="1"/>
          </p:nvPr>
        </p:nvSpPr>
        <p:spPr>
          <a:xfrm>
            <a:off x="5257705" y="573881"/>
            <a:ext cx="3510000" cy="216000"/>
          </a:xfrm>
        </p:spPr>
        <p:txBody>
          <a:bodyPr>
            <a:noAutofit/>
          </a:bodyPr>
          <a:lstStyle>
            <a:lvl1pPr marL="0" indent="0" algn="r">
              <a:lnSpc>
                <a:spcPct val="100000"/>
              </a:lnSpc>
              <a:spcBef>
                <a:spcPts val="0"/>
              </a:spcBef>
              <a:buNone/>
              <a:defRPr sz="1500" b="1" cap="all" baseline="0"/>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5256842" y="338009"/>
            <a:ext cx="3510863" cy="216000"/>
          </a:xfrm>
        </p:spPr>
        <p:txBody>
          <a:bodyPr/>
          <a:lstStyle>
            <a:lvl1pPr>
              <a:defRPr>
                <a:solidFill>
                  <a:schemeClr val="accent4"/>
                </a:solidFill>
              </a:defRPr>
            </a:lvl1pPr>
          </a:lstStyle>
          <a:p>
            <a:r>
              <a:rPr lang="en-US" dirty="0"/>
              <a:t>Click to add title</a:t>
            </a:r>
            <a:endParaRPr lang="en-GB" dirty="0"/>
          </a:p>
        </p:txBody>
      </p:sp>
      <p:sp>
        <p:nvSpPr>
          <p:cNvPr id="11" name="Content Placeholder 2">
            <a:extLst>
              <a:ext uri="{FF2B5EF4-FFF2-40B4-BE49-F238E27FC236}">
                <a16:creationId xmlns="" xmlns:a16="http://schemas.microsoft.com/office/drawing/2014/main" id="{F7355A2E-0C24-4BF0-A392-C0768E5B90F4}"/>
              </a:ext>
            </a:extLst>
          </p:cNvPr>
          <p:cNvSpPr>
            <a:spLocks noGrp="1"/>
          </p:cNvSpPr>
          <p:nvPr>
            <p:ph idx="14"/>
          </p:nvPr>
        </p:nvSpPr>
        <p:spPr>
          <a:xfrm>
            <a:off x="3213637" y="1006079"/>
            <a:ext cx="2700000" cy="35909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2">
            <a:extLst>
              <a:ext uri="{FF2B5EF4-FFF2-40B4-BE49-F238E27FC236}">
                <a16:creationId xmlns="" xmlns:a16="http://schemas.microsoft.com/office/drawing/2014/main" id="{F7355A2E-0C24-4BF0-A392-C0768E5B90F4}"/>
              </a:ext>
            </a:extLst>
          </p:cNvPr>
          <p:cNvSpPr>
            <a:spLocks noGrp="1"/>
          </p:cNvSpPr>
          <p:nvPr>
            <p:ph idx="15"/>
          </p:nvPr>
        </p:nvSpPr>
        <p:spPr>
          <a:xfrm>
            <a:off x="6067705" y="1006079"/>
            <a:ext cx="2700000" cy="35909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7" name="Straight Connector 6"/>
          <p:cNvCxnSpPr/>
          <p:nvPr userDrawn="1"/>
        </p:nvCxnSpPr>
        <p:spPr>
          <a:xfrm>
            <a:off x="359569" y="4725000"/>
            <a:ext cx="8424863" cy="0"/>
          </a:xfrm>
          <a:prstGeom prst="line">
            <a:avLst/>
          </a:prstGeom>
          <a:ln>
            <a:solidFill>
              <a:srgbClr val="9EA9B2"/>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21"/>
          </p:nvPr>
        </p:nvSpPr>
        <p:spPr/>
        <p:txBody>
          <a:bodyPr/>
          <a:lstStyle/>
          <a:p>
            <a:fld id="{7DAB47CC-2047-4FFE-9F3B-6C9AB62C3816}" type="slidenum">
              <a:rPr lang="en-GB" smtClean="0"/>
              <a:pPr/>
              <a:t>‹n.›</a:t>
            </a:fld>
            <a:endParaRPr lang="en-GB"/>
          </a:p>
        </p:txBody>
      </p:sp>
    </p:spTree>
    <p:extLst>
      <p:ext uri="{BB962C8B-B14F-4D97-AF65-F5344CB8AC3E}">
        <p14:creationId xmlns:p14="http://schemas.microsoft.com/office/powerpoint/2010/main" val="3809509386"/>
      </p:ext>
    </p:extLst>
  </p:cSld>
  <p:clrMapOvr>
    <a:masterClrMapping/>
  </p:clrMapOvr>
  <p:hf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ree col with image">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7355A2E-0C24-4BF0-A392-C0768E5B90F4}"/>
              </a:ext>
            </a:extLst>
          </p:cNvPr>
          <p:cNvSpPr>
            <a:spLocks noGrp="1"/>
          </p:cNvSpPr>
          <p:nvPr>
            <p:ph idx="1"/>
          </p:nvPr>
        </p:nvSpPr>
        <p:spPr>
          <a:xfrm>
            <a:off x="359569" y="1006079"/>
            <a:ext cx="2700000" cy="35909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p:cNvSpPr>
            <a:spLocks noGrp="1"/>
          </p:cNvSpPr>
          <p:nvPr>
            <p:ph type="body" sz="quarter" idx="13" hasCustomPrompt="1"/>
          </p:nvPr>
        </p:nvSpPr>
        <p:spPr>
          <a:xfrm>
            <a:off x="5257705" y="573881"/>
            <a:ext cx="3510000" cy="216000"/>
          </a:xfrm>
        </p:spPr>
        <p:txBody>
          <a:bodyPr>
            <a:noAutofit/>
          </a:bodyPr>
          <a:lstStyle>
            <a:lvl1pPr marL="0" indent="0" algn="r">
              <a:lnSpc>
                <a:spcPct val="100000"/>
              </a:lnSpc>
              <a:spcBef>
                <a:spcPts val="0"/>
              </a:spcBef>
              <a:buNone/>
              <a:defRPr sz="1500" b="1" cap="all" baseline="0"/>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5256842" y="338009"/>
            <a:ext cx="3510863" cy="216000"/>
          </a:xfrm>
        </p:spPr>
        <p:txBody>
          <a:bodyPr/>
          <a:lstStyle>
            <a:lvl1pPr>
              <a:defRPr>
                <a:solidFill>
                  <a:schemeClr val="accent4"/>
                </a:solidFill>
              </a:defRPr>
            </a:lvl1pPr>
          </a:lstStyle>
          <a:p>
            <a:r>
              <a:rPr lang="en-US" dirty="0"/>
              <a:t>Click to add title</a:t>
            </a:r>
            <a:endParaRPr lang="en-GB" dirty="0"/>
          </a:p>
        </p:txBody>
      </p:sp>
      <p:sp>
        <p:nvSpPr>
          <p:cNvPr id="11" name="Content Placeholder 2">
            <a:extLst>
              <a:ext uri="{FF2B5EF4-FFF2-40B4-BE49-F238E27FC236}">
                <a16:creationId xmlns="" xmlns:a16="http://schemas.microsoft.com/office/drawing/2014/main" id="{F7355A2E-0C24-4BF0-A392-C0768E5B90F4}"/>
              </a:ext>
            </a:extLst>
          </p:cNvPr>
          <p:cNvSpPr>
            <a:spLocks noGrp="1"/>
          </p:cNvSpPr>
          <p:nvPr>
            <p:ph idx="14"/>
          </p:nvPr>
        </p:nvSpPr>
        <p:spPr>
          <a:xfrm>
            <a:off x="3213637" y="1006079"/>
            <a:ext cx="2700000" cy="35909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7" name="Straight Connector 6"/>
          <p:cNvCxnSpPr/>
          <p:nvPr userDrawn="1"/>
        </p:nvCxnSpPr>
        <p:spPr>
          <a:xfrm>
            <a:off x="359569" y="4725000"/>
            <a:ext cx="8424863" cy="0"/>
          </a:xfrm>
          <a:prstGeom prst="line">
            <a:avLst/>
          </a:prstGeom>
          <a:ln>
            <a:solidFill>
              <a:srgbClr val="9EA9B2"/>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21"/>
          </p:nvPr>
        </p:nvSpPr>
        <p:spPr/>
        <p:txBody>
          <a:bodyPr/>
          <a:lstStyle/>
          <a:p>
            <a:fld id="{7DAB47CC-2047-4FFE-9F3B-6C9AB62C3816}" type="slidenum">
              <a:rPr lang="en-GB" smtClean="0"/>
              <a:pPr/>
              <a:t>‹n.›</a:t>
            </a:fld>
            <a:endParaRPr lang="en-GB"/>
          </a:p>
        </p:txBody>
      </p:sp>
      <p:sp>
        <p:nvSpPr>
          <p:cNvPr id="4" name="Picture Placeholder 3"/>
          <p:cNvSpPr>
            <a:spLocks noGrp="1"/>
          </p:cNvSpPr>
          <p:nvPr>
            <p:ph type="pic" sz="quarter" idx="22"/>
          </p:nvPr>
        </p:nvSpPr>
        <p:spPr>
          <a:xfrm>
            <a:off x="6069600" y="1006474"/>
            <a:ext cx="2700000" cy="3592800"/>
          </a:xfrm>
        </p:spPr>
        <p:txBody>
          <a:bodyPr/>
          <a:lstStyle/>
          <a:p>
            <a:endParaRPr lang="en-GB" dirty="0"/>
          </a:p>
        </p:txBody>
      </p:sp>
    </p:spTree>
    <p:extLst>
      <p:ext uri="{BB962C8B-B14F-4D97-AF65-F5344CB8AC3E}">
        <p14:creationId xmlns:p14="http://schemas.microsoft.com/office/powerpoint/2010/main" val="4278438282"/>
      </p:ext>
    </p:extLst>
  </p:cSld>
  <p:clrMapOvr>
    <a:masterClrMapping/>
  </p:clrMapOvr>
  <p:hf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hree col reverse colour">
    <p:bg>
      <p:bgPr>
        <a:solidFill>
          <a:schemeClr val="accent4"/>
        </a:solidFill>
        <a:effectLst/>
      </p:bgPr>
    </p:bg>
    <p:spTree>
      <p:nvGrpSpPr>
        <p:cNvPr id="1" name=""/>
        <p:cNvGrpSpPr/>
        <p:nvPr/>
      </p:nvGrpSpPr>
      <p:grpSpPr>
        <a:xfrm>
          <a:off x="0" y="0"/>
          <a:ext cx="0" cy="0"/>
          <a:chOff x="0" y="0"/>
          <a:chExt cx="0" cy="0"/>
        </a:xfrm>
      </p:grpSpPr>
      <p:sp>
        <p:nvSpPr>
          <p:cNvPr id="14" name="Text Placeholder 13"/>
          <p:cNvSpPr>
            <a:spLocks noGrp="1"/>
          </p:cNvSpPr>
          <p:nvPr>
            <p:ph type="body" sz="quarter" idx="13" hasCustomPrompt="1"/>
          </p:nvPr>
        </p:nvSpPr>
        <p:spPr>
          <a:xfrm>
            <a:off x="5257705" y="573881"/>
            <a:ext cx="3510000" cy="216000"/>
          </a:xfrm>
        </p:spPr>
        <p:txBody>
          <a:bodyPr>
            <a:noAutofit/>
          </a:bodyPr>
          <a:lstStyle>
            <a:lvl1pPr marL="0" indent="0" algn="r">
              <a:lnSpc>
                <a:spcPct val="100000"/>
              </a:lnSpc>
              <a:spcBef>
                <a:spcPts val="0"/>
              </a:spcBef>
              <a:buNone/>
              <a:defRPr sz="1500" b="1" cap="all" baseline="0">
                <a:solidFill>
                  <a:schemeClr val="bg1"/>
                </a:solidFill>
              </a:defRPr>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5256842" y="338009"/>
            <a:ext cx="3510863" cy="216000"/>
          </a:xfrm>
        </p:spPr>
        <p:txBody>
          <a:bodyPr/>
          <a:lstStyle>
            <a:lvl1pPr>
              <a:defRPr>
                <a:solidFill>
                  <a:schemeClr val="bg1"/>
                </a:solidFill>
              </a:defRPr>
            </a:lvl1pPr>
          </a:lstStyle>
          <a:p>
            <a:r>
              <a:rPr lang="en-US" dirty="0"/>
              <a:t>Click to add title</a:t>
            </a:r>
            <a:endParaRPr lang="en-GB" dirty="0"/>
          </a:p>
        </p:txBody>
      </p:sp>
      <p:cxnSp>
        <p:nvCxnSpPr>
          <p:cNvPr id="7" name="Straight Connector 6"/>
          <p:cNvCxnSpPr/>
          <p:nvPr userDrawn="1"/>
        </p:nvCxnSpPr>
        <p:spPr>
          <a:xfrm>
            <a:off x="359569" y="4725000"/>
            <a:ext cx="842486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21"/>
          </p:nvPr>
        </p:nvSpPr>
        <p:spPr/>
        <p:txBody>
          <a:bodyPr/>
          <a:lstStyle>
            <a:lvl1pPr>
              <a:defRPr>
                <a:solidFill>
                  <a:schemeClr val="bg1"/>
                </a:solidFill>
              </a:defRPr>
            </a:lvl1pPr>
          </a:lstStyle>
          <a:p>
            <a:fld id="{7DAB47CC-2047-4FFE-9F3B-6C9AB62C3816}" type="slidenum">
              <a:rPr lang="en-GB" smtClean="0"/>
              <a:pPr/>
              <a:t>‹n.›</a:t>
            </a:fld>
            <a:endParaRPr lang="en-GB"/>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569" y="324117"/>
            <a:ext cx="901795" cy="546444"/>
          </a:xfrm>
          <a:prstGeom prst="rect">
            <a:avLst/>
          </a:prstGeom>
        </p:spPr>
      </p:pic>
      <p:sp>
        <p:nvSpPr>
          <p:cNvPr id="15" name="Content Placeholder 2">
            <a:extLst>
              <a:ext uri="{FF2B5EF4-FFF2-40B4-BE49-F238E27FC236}">
                <a16:creationId xmlns="" xmlns:a16="http://schemas.microsoft.com/office/drawing/2014/main" id="{F7355A2E-0C24-4BF0-A392-C0768E5B90F4}"/>
              </a:ext>
            </a:extLst>
          </p:cNvPr>
          <p:cNvSpPr>
            <a:spLocks noGrp="1"/>
          </p:cNvSpPr>
          <p:nvPr>
            <p:ph idx="22" hasCustomPrompt="1"/>
          </p:nvPr>
        </p:nvSpPr>
        <p:spPr>
          <a:xfrm>
            <a:off x="360000" y="1008000"/>
            <a:ext cx="2700000" cy="3590925"/>
          </a:xfrm>
        </p:spPr>
        <p:txBody>
          <a:bodyPr/>
          <a:lstStyle>
            <a:lvl1pPr>
              <a:defRPr>
                <a:solidFill>
                  <a:schemeClr val="bg1"/>
                </a:solidFill>
              </a:defRPr>
            </a:lvl1pPr>
            <a:lvl2pPr>
              <a:defRPr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0" name="Content Placeholder 2">
            <a:extLst>
              <a:ext uri="{FF2B5EF4-FFF2-40B4-BE49-F238E27FC236}">
                <a16:creationId xmlns="" xmlns:a16="http://schemas.microsoft.com/office/drawing/2014/main" id="{F7355A2E-0C24-4BF0-A392-C0768E5B90F4}"/>
              </a:ext>
            </a:extLst>
          </p:cNvPr>
          <p:cNvSpPr>
            <a:spLocks noGrp="1"/>
          </p:cNvSpPr>
          <p:nvPr>
            <p:ph idx="23" hasCustomPrompt="1"/>
          </p:nvPr>
        </p:nvSpPr>
        <p:spPr>
          <a:xfrm>
            <a:off x="3214800" y="1008000"/>
            <a:ext cx="2700000" cy="3590925"/>
          </a:xfrm>
        </p:spPr>
        <p:txBody>
          <a:bodyPr/>
          <a:lstStyle>
            <a:lvl1pPr>
              <a:defRPr>
                <a:solidFill>
                  <a:schemeClr val="bg1"/>
                </a:solidFill>
              </a:defRPr>
            </a:lvl1pPr>
            <a:lvl2pPr>
              <a:defRPr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0" name="Content Placeholder 2">
            <a:extLst>
              <a:ext uri="{FF2B5EF4-FFF2-40B4-BE49-F238E27FC236}">
                <a16:creationId xmlns="" xmlns:a16="http://schemas.microsoft.com/office/drawing/2014/main" id="{F7355A2E-0C24-4BF0-A392-C0768E5B90F4}"/>
              </a:ext>
            </a:extLst>
          </p:cNvPr>
          <p:cNvSpPr>
            <a:spLocks noGrp="1"/>
          </p:cNvSpPr>
          <p:nvPr>
            <p:ph idx="24" hasCustomPrompt="1"/>
          </p:nvPr>
        </p:nvSpPr>
        <p:spPr>
          <a:xfrm>
            <a:off x="6067705" y="1008000"/>
            <a:ext cx="2700000" cy="3590925"/>
          </a:xfrm>
        </p:spPr>
        <p:txBody>
          <a:bodyPr/>
          <a:lstStyle>
            <a:lvl1pPr>
              <a:defRPr>
                <a:solidFill>
                  <a:schemeClr val="bg1"/>
                </a:solidFill>
              </a:defRPr>
            </a:lvl1pPr>
            <a:lvl2pPr>
              <a:defRPr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Tree>
    <p:extLst>
      <p:ext uri="{BB962C8B-B14F-4D97-AF65-F5344CB8AC3E}">
        <p14:creationId xmlns:p14="http://schemas.microsoft.com/office/powerpoint/2010/main" val="1724588323"/>
      </p:ext>
    </p:extLst>
  </p:cSld>
  <p:clrMapOvr>
    <a:masterClrMapping/>
  </p:clrMapOvr>
  <p:hf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hree col reverse colour with image">
    <p:bg>
      <p:bgPr>
        <a:solidFill>
          <a:schemeClr val="accent4"/>
        </a:solidFill>
        <a:effectLst/>
      </p:bgPr>
    </p:bg>
    <p:spTree>
      <p:nvGrpSpPr>
        <p:cNvPr id="1" name=""/>
        <p:cNvGrpSpPr/>
        <p:nvPr/>
      </p:nvGrpSpPr>
      <p:grpSpPr>
        <a:xfrm>
          <a:off x="0" y="0"/>
          <a:ext cx="0" cy="0"/>
          <a:chOff x="0" y="0"/>
          <a:chExt cx="0" cy="0"/>
        </a:xfrm>
      </p:grpSpPr>
      <p:sp>
        <p:nvSpPr>
          <p:cNvPr id="14" name="Text Placeholder 13"/>
          <p:cNvSpPr>
            <a:spLocks noGrp="1"/>
          </p:cNvSpPr>
          <p:nvPr>
            <p:ph type="body" sz="quarter" idx="13" hasCustomPrompt="1"/>
          </p:nvPr>
        </p:nvSpPr>
        <p:spPr>
          <a:xfrm>
            <a:off x="5257705" y="573881"/>
            <a:ext cx="3510000" cy="216000"/>
          </a:xfrm>
        </p:spPr>
        <p:txBody>
          <a:bodyPr>
            <a:noAutofit/>
          </a:bodyPr>
          <a:lstStyle>
            <a:lvl1pPr marL="0" indent="0" algn="r">
              <a:lnSpc>
                <a:spcPct val="100000"/>
              </a:lnSpc>
              <a:spcBef>
                <a:spcPts val="0"/>
              </a:spcBef>
              <a:buNone/>
              <a:defRPr sz="1500" b="1" cap="all" baseline="0">
                <a:solidFill>
                  <a:schemeClr val="bg1"/>
                </a:solidFill>
              </a:defRPr>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5256842" y="338009"/>
            <a:ext cx="3510863" cy="216000"/>
          </a:xfrm>
        </p:spPr>
        <p:txBody>
          <a:bodyPr/>
          <a:lstStyle>
            <a:lvl1pPr>
              <a:defRPr>
                <a:solidFill>
                  <a:schemeClr val="bg1"/>
                </a:solidFill>
              </a:defRPr>
            </a:lvl1pPr>
          </a:lstStyle>
          <a:p>
            <a:r>
              <a:rPr lang="en-US" dirty="0"/>
              <a:t>Click to add title</a:t>
            </a:r>
            <a:endParaRPr lang="en-GB" dirty="0"/>
          </a:p>
        </p:txBody>
      </p:sp>
      <p:cxnSp>
        <p:nvCxnSpPr>
          <p:cNvPr id="7" name="Straight Connector 6"/>
          <p:cNvCxnSpPr/>
          <p:nvPr userDrawn="1"/>
        </p:nvCxnSpPr>
        <p:spPr>
          <a:xfrm>
            <a:off x="359569" y="4725000"/>
            <a:ext cx="842486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21"/>
          </p:nvPr>
        </p:nvSpPr>
        <p:spPr/>
        <p:txBody>
          <a:bodyPr/>
          <a:lstStyle>
            <a:lvl1pPr>
              <a:defRPr>
                <a:solidFill>
                  <a:schemeClr val="bg1"/>
                </a:solidFill>
              </a:defRPr>
            </a:lvl1pPr>
          </a:lstStyle>
          <a:p>
            <a:fld id="{7DAB47CC-2047-4FFE-9F3B-6C9AB62C3816}" type="slidenum">
              <a:rPr lang="en-GB" smtClean="0"/>
              <a:pPr/>
              <a:t>‹n.›</a:t>
            </a:fld>
            <a:endParaRPr lang="en-GB"/>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569" y="324117"/>
            <a:ext cx="901795" cy="546444"/>
          </a:xfrm>
          <a:prstGeom prst="rect">
            <a:avLst/>
          </a:prstGeom>
        </p:spPr>
      </p:pic>
      <p:sp>
        <p:nvSpPr>
          <p:cNvPr id="15" name="Content Placeholder 2">
            <a:extLst>
              <a:ext uri="{FF2B5EF4-FFF2-40B4-BE49-F238E27FC236}">
                <a16:creationId xmlns="" xmlns:a16="http://schemas.microsoft.com/office/drawing/2014/main" id="{F7355A2E-0C24-4BF0-A392-C0768E5B90F4}"/>
              </a:ext>
            </a:extLst>
          </p:cNvPr>
          <p:cNvSpPr>
            <a:spLocks noGrp="1"/>
          </p:cNvSpPr>
          <p:nvPr>
            <p:ph idx="22" hasCustomPrompt="1"/>
          </p:nvPr>
        </p:nvSpPr>
        <p:spPr>
          <a:xfrm>
            <a:off x="360000" y="1006474"/>
            <a:ext cx="2700000" cy="3592800"/>
          </a:xfrm>
        </p:spPr>
        <p:txBody>
          <a:bodyPr/>
          <a:lstStyle>
            <a:lvl1pPr>
              <a:defRPr>
                <a:solidFill>
                  <a:schemeClr val="bg1"/>
                </a:solidFill>
              </a:defRPr>
            </a:lvl1pPr>
            <a:lvl2pPr>
              <a:defRPr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0" name="Picture Placeholder 3"/>
          <p:cNvSpPr>
            <a:spLocks noGrp="1"/>
          </p:cNvSpPr>
          <p:nvPr>
            <p:ph type="pic" sz="quarter" idx="23"/>
          </p:nvPr>
        </p:nvSpPr>
        <p:spPr>
          <a:xfrm>
            <a:off x="6069600" y="1006474"/>
            <a:ext cx="2700000" cy="3592800"/>
          </a:xfrm>
        </p:spPr>
        <p:txBody>
          <a:bodyPr/>
          <a:lstStyle>
            <a:lvl1pPr>
              <a:defRPr>
                <a:solidFill>
                  <a:schemeClr val="bg1"/>
                </a:solidFill>
              </a:defRPr>
            </a:lvl1pPr>
          </a:lstStyle>
          <a:p>
            <a:endParaRPr lang="en-GB" dirty="0"/>
          </a:p>
        </p:txBody>
      </p:sp>
      <p:sp>
        <p:nvSpPr>
          <p:cNvPr id="11" name="Content Placeholder 2">
            <a:extLst>
              <a:ext uri="{FF2B5EF4-FFF2-40B4-BE49-F238E27FC236}">
                <a16:creationId xmlns="" xmlns:a16="http://schemas.microsoft.com/office/drawing/2014/main" id="{F7355A2E-0C24-4BF0-A392-C0768E5B90F4}"/>
              </a:ext>
            </a:extLst>
          </p:cNvPr>
          <p:cNvSpPr>
            <a:spLocks noGrp="1"/>
          </p:cNvSpPr>
          <p:nvPr>
            <p:ph idx="24" hasCustomPrompt="1"/>
          </p:nvPr>
        </p:nvSpPr>
        <p:spPr>
          <a:xfrm>
            <a:off x="3214800" y="1006474"/>
            <a:ext cx="2700000" cy="3590925"/>
          </a:xfrm>
        </p:spPr>
        <p:txBody>
          <a:bodyPr/>
          <a:lstStyle>
            <a:lvl1pPr>
              <a:defRPr>
                <a:solidFill>
                  <a:schemeClr val="bg1"/>
                </a:solidFill>
              </a:defRPr>
            </a:lvl1pPr>
            <a:lvl2pPr>
              <a:defRPr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Tree>
    <p:extLst>
      <p:ext uri="{BB962C8B-B14F-4D97-AF65-F5344CB8AC3E}">
        <p14:creationId xmlns:p14="http://schemas.microsoft.com/office/powerpoint/2010/main" val="2363020304"/>
      </p:ext>
    </p:extLst>
  </p:cSld>
  <p:clrMapOvr>
    <a:masterClrMapping/>
  </p:clrMapOvr>
  <p:hf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rts and comments">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7355A2E-0C24-4BF0-A392-C0768E5B90F4}"/>
              </a:ext>
            </a:extLst>
          </p:cNvPr>
          <p:cNvSpPr>
            <a:spLocks noGrp="1"/>
          </p:cNvSpPr>
          <p:nvPr>
            <p:ph idx="1"/>
          </p:nvPr>
        </p:nvSpPr>
        <p:spPr>
          <a:xfrm>
            <a:off x="359569" y="3382004"/>
            <a:ext cx="2700000" cy="1215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p:cNvSpPr>
            <a:spLocks noGrp="1"/>
          </p:cNvSpPr>
          <p:nvPr>
            <p:ph type="body" sz="quarter" idx="13" hasCustomPrompt="1"/>
          </p:nvPr>
        </p:nvSpPr>
        <p:spPr>
          <a:xfrm>
            <a:off x="5257705" y="573881"/>
            <a:ext cx="3510000" cy="216000"/>
          </a:xfrm>
        </p:spPr>
        <p:txBody>
          <a:bodyPr>
            <a:noAutofit/>
          </a:bodyPr>
          <a:lstStyle>
            <a:lvl1pPr marL="0" indent="0" algn="r">
              <a:lnSpc>
                <a:spcPct val="100000"/>
              </a:lnSpc>
              <a:spcBef>
                <a:spcPts val="0"/>
              </a:spcBef>
              <a:buNone/>
              <a:defRPr sz="1500" b="1" cap="all" baseline="0"/>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5256842" y="338009"/>
            <a:ext cx="3510863" cy="216000"/>
          </a:xfrm>
        </p:spPr>
        <p:txBody>
          <a:bodyPr/>
          <a:lstStyle>
            <a:lvl1pPr>
              <a:defRPr>
                <a:solidFill>
                  <a:schemeClr val="accent4"/>
                </a:solidFill>
              </a:defRPr>
            </a:lvl1pPr>
          </a:lstStyle>
          <a:p>
            <a:r>
              <a:rPr lang="en-US" dirty="0"/>
              <a:t>Click to add title</a:t>
            </a:r>
            <a:endParaRPr lang="en-GB" dirty="0"/>
          </a:p>
        </p:txBody>
      </p:sp>
      <p:sp>
        <p:nvSpPr>
          <p:cNvPr id="11" name="Content Placeholder 2">
            <a:extLst>
              <a:ext uri="{FF2B5EF4-FFF2-40B4-BE49-F238E27FC236}">
                <a16:creationId xmlns="" xmlns:a16="http://schemas.microsoft.com/office/drawing/2014/main" id="{F7355A2E-0C24-4BF0-A392-C0768E5B90F4}"/>
              </a:ext>
            </a:extLst>
          </p:cNvPr>
          <p:cNvSpPr>
            <a:spLocks noGrp="1"/>
          </p:cNvSpPr>
          <p:nvPr>
            <p:ph idx="14"/>
          </p:nvPr>
        </p:nvSpPr>
        <p:spPr>
          <a:xfrm>
            <a:off x="3213637" y="3382004"/>
            <a:ext cx="2700000" cy="1215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2">
            <a:extLst>
              <a:ext uri="{FF2B5EF4-FFF2-40B4-BE49-F238E27FC236}">
                <a16:creationId xmlns="" xmlns:a16="http://schemas.microsoft.com/office/drawing/2014/main" id="{F7355A2E-0C24-4BF0-A392-C0768E5B90F4}"/>
              </a:ext>
            </a:extLst>
          </p:cNvPr>
          <p:cNvSpPr>
            <a:spLocks noGrp="1"/>
          </p:cNvSpPr>
          <p:nvPr>
            <p:ph idx="15"/>
          </p:nvPr>
        </p:nvSpPr>
        <p:spPr>
          <a:xfrm>
            <a:off x="6067705" y="3382004"/>
            <a:ext cx="2700000" cy="1215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7" name="Straight Connector 6"/>
          <p:cNvCxnSpPr/>
          <p:nvPr userDrawn="1"/>
        </p:nvCxnSpPr>
        <p:spPr>
          <a:xfrm>
            <a:off x="359569" y="4725000"/>
            <a:ext cx="8424863" cy="0"/>
          </a:xfrm>
          <a:prstGeom prst="line">
            <a:avLst/>
          </a:prstGeom>
          <a:ln>
            <a:solidFill>
              <a:srgbClr val="9EA9B2"/>
            </a:solidFill>
          </a:ln>
        </p:spPr>
        <p:style>
          <a:lnRef idx="1">
            <a:schemeClr val="accent1"/>
          </a:lnRef>
          <a:fillRef idx="0">
            <a:schemeClr val="accent1"/>
          </a:fillRef>
          <a:effectRef idx="0">
            <a:schemeClr val="accent1"/>
          </a:effectRef>
          <a:fontRef idx="minor">
            <a:schemeClr val="tx1"/>
          </a:fontRef>
        </p:style>
      </p:cxnSp>
      <p:sp>
        <p:nvSpPr>
          <p:cNvPr id="16" name="Chart Placeholder 15"/>
          <p:cNvSpPr>
            <a:spLocks noGrp="1"/>
          </p:cNvSpPr>
          <p:nvPr>
            <p:ph type="chart" sz="quarter" idx="16"/>
          </p:nvPr>
        </p:nvSpPr>
        <p:spPr>
          <a:xfrm>
            <a:off x="359569" y="1006079"/>
            <a:ext cx="2700338" cy="2159794"/>
          </a:xfrm>
        </p:spPr>
        <p:txBody>
          <a:bodyPr/>
          <a:lstStyle/>
          <a:p>
            <a:endParaRPr lang="en-GB"/>
          </a:p>
        </p:txBody>
      </p:sp>
      <p:sp>
        <p:nvSpPr>
          <p:cNvPr id="18" name="Chart Placeholder 15"/>
          <p:cNvSpPr>
            <a:spLocks noGrp="1"/>
          </p:cNvSpPr>
          <p:nvPr>
            <p:ph type="chart" sz="quarter" idx="17"/>
          </p:nvPr>
        </p:nvSpPr>
        <p:spPr>
          <a:xfrm>
            <a:off x="3221831" y="1006079"/>
            <a:ext cx="2700338" cy="2159794"/>
          </a:xfrm>
        </p:spPr>
        <p:txBody>
          <a:bodyPr/>
          <a:lstStyle/>
          <a:p>
            <a:endParaRPr lang="en-GB"/>
          </a:p>
        </p:txBody>
      </p:sp>
      <p:sp>
        <p:nvSpPr>
          <p:cNvPr id="19" name="Chart Placeholder 15"/>
          <p:cNvSpPr>
            <a:spLocks noGrp="1"/>
          </p:cNvSpPr>
          <p:nvPr>
            <p:ph type="chart" sz="quarter" idx="18"/>
          </p:nvPr>
        </p:nvSpPr>
        <p:spPr>
          <a:xfrm>
            <a:off x="6084094" y="1006079"/>
            <a:ext cx="2700338" cy="2159794"/>
          </a:xfrm>
        </p:spPr>
        <p:txBody>
          <a:bodyPr/>
          <a:lstStyle/>
          <a:p>
            <a:endParaRPr lang="en-GB"/>
          </a:p>
        </p:txBody>
      </p:sp>
      <p:sp>
        <p:nvSpPr>
          <p:cNvPr id="9" name="Slide Number Placeholder 8"/>
          <p:cNvSpPr>
            <a:spLocks noGrp="1"/>
          </p:cNvSpPr>
          <p:nvPr>
            <p:ph type="sldNum" sz="quarter" idx="21"/>
          </p:nvPr>
        </p:nvSpPr>
        <p:spPr/>
        <p:txBody>
          <a:bodyPr/>
          <a:lstStyle/>
          <a:p>
            <a:fld id="{7DAB47CC-2047-4FFE-9F3B-6C9AB62C3816}" type="slidenum">
              <a:rPr lang="en-GB" smtClean="0"/>
              <a:pPr/>
              <a:t>‹n.›</a:t>
            </a:fld>
            <a:endParaRPr lang="en-GB"/>
          </a:p>
        </p:txBody>
      </p:sp>
    </p:spTree>
    <p:extLst>
      <p:ext uri="{BB962C8B-B14F-4D97-AF65-F5344CB8AC3E}">
        <p14:creationId xmlns:p14="http://schemas.microsoft.com/office/powerpoint/2010/main" val="1670759020"/>
      </p:ext>
    </p:extLst>
  </p:cSld>
  <p:clrMapOvr>
    <a:masterClrMapping/>
  </p:clrMapOvr>
  <p:hf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ive flowing columns">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7355A2E-0C24-4BF0-A392-C0768E5B90F4}"/>
              </a:ext>
            </a:extLst>
          </p:cNvPr>
          <p:cNvSpPr>
            <a:spLocks noGrp="1"/>
          </p:cNvSpPr>
          <p:nvPr>
            <p:ph idx="1" hasCustomPrompt="1"/>
          </p:nvPr>
        </p:nvSpPr>
        <p:spPr>
          <a:xfrm>
            <a:off x="359363" y="1006079"/>
            <a:ext cx="8424000" cy="3590925"/>
          </a:xfrm>
        </p:spPr>
        <p:txBody>
          <a:bodyPr numCol="5" spcCol="81000">
            <a:normAutofit/>
          </a:bodyPr>
          <a:lstStyle>
            <a:lvl1pPr>
              <a:lnSpc>
                <a:spcPct val="100000"/>
              </a:lnSpc>
              <a:spcBef>
                <a:spcPts val="150"/>
              </a:spcBef>
              <a:spcAft>
                <a:spcPts val="300"/>
              </a:spcAft>
              <a:defRPr lang="en-GB" sz="800" dirty="0"/>
            </a:lvl1pPr>
            <a:lvl2pPr marL="0" indent="0">
              <a:lnSpc>
                <a:spcPct val="100000"/>
              </a:lnSpc>
              <a:spcBef>
                <a:spcPts val="0"/>
              </a:spcBef>
              <a:spcAft>
                <a:spcPts val="300"/>
              </a:spcAft>
              <a:buNone/>
              <a:defRPr sz="800">
                <a:solidFill>
                  <a:schemeClr val="accent4"/>
                </a:solidFill>
              </a:defRPr>
            </a:lvl2pPr>
            <a:lvl3pPr marL="0" indent="0">
              <a:lnSpc>
                <a:spcPct val="100000"/>
              </a:lnSpc>
              <a:spcBef>
                <a:spcPts val="0"/>
              </a:spcBef>
              <a:spcAft>
                <a:spcPts val="300"/>
              </a:spcAft>
              <a:buNone/>
              <a:defRPr sz="800"/>
            </a:lvl3pPr>
            <a:lvl4pPr marL="132160" indent="-132160">
              <a:lnSpc>
                <a:spcPct val="100000"/>
              </a:lnSpc>
              <a:spcBef>
                <a:spcPts val="0"/>
              </a:spcBef>
              <a:spcAft>
                <a:spcPts val="300"/>
              </a:spcAft>
              <a:defRPr sz="800">
                <a:solidFill>
                  <a:schemeClr val="tx1"/>
                </a:solidFill>
              </a:defRPr>
            </a:lvl4pPr>
            <a:lvl5pPr marL="132160" indent="3572">
              <a:lnSpc>
                <a:spcPct val="100000"/>
              </a:lnSpc>
              <a:spcBef>
                <a:spcPts val="0"/>
              </a:spcBef>
              <a:spcAft>
                <a:spcPts val="300"/>
              </a:spcAft>
              <a:defRPr sz="800">
                <a:solidFill>
                  <a:schemeClr val="tx1"/>
                </a:solidFill>
              </a:defRPr>
            </a:lvl5pPr>
            <a:lvl6pPr marL="271463" indent="-135731">
              <a:lnSpc>
                <a:spcPct val="100000"/>
              </a:lnSpc>
              <a:spcBef>
                <a:spcPts val="0"/>
              </a:spcBef>
              <a:spcAft>
                <a:spcPts val="300"/>
              </a:spcAft>
              <a:defRPr lang="en-US" sz="800" kern="1200" dirty="0" smtClean="0">
                <a:solidFill>
                  <a:schemeClr val="tx1"/>
                </a:solidFill>
                <a:latin typeface="+mn-lt"/>
                <a:ea typeface="+mn-ea"/>
                <a:cs typeface="+mn-cs"/>
              </a:defRPr>
            </a:lvl6pPr>
            <a:lvl7pPr marL="271463" indent="0">
              <a:lnSpc>
                <a:spcPct val="100000"/>
              </a:lnSpc>
              <a:spcBef>
                <a:spcPts val="0"/>
              </a:spcBef>
              <a:spcAft>
                <a:spcPts val="300"/>
              </a:spcAft>
              <a:defRPr lang="en-US" sz="800" kern="1200" dirty="0" smtClean="0">
                <a:solidFill>
                  <a:schemeClr val="tx1"/>
                </a:solidFill>
                <a:latin typeface="+mn-lt"/>
                <a:ea typeface="+mn-ea"/>
                <a:cs typeface="+mn-cs"/>
              </a:defRPr>
            </a:lvl7pPr>
            <a:lvl8pPr marL="271463" indent="0">
              <a:lnSpc>
                <a:spcPct val="100000"/>
              </a:lnSpc>
              <a:spcBef>
                <a:spcPts val="0"/>
              </a:spcBef>
              <a:spcAft>
                <a:spcPts val="300"/>
              </a:spcAft>
              <a:buNone/>
              <a:defRPr lang="en-US" sz="800" kern="1200" dirty="0" smtClean="0">
                <a:solidFill>
                  <a:schemeClr val="tx1"/>
                </a:solidFill>
                <a:latin typeface="+mn-lt"/>
                <a:ea typeface="+mn-ea"/>
                <a:cs typeface="+mn-cs"/>
              </a:defRPr>
            </a:lvl8pPr>
            <a:lvl9pPr marL="271463" indent="0">
              <a:lnSpc>
                <a:spcPct val="100000"/>
              </a:lnSpc>
              <a:spcBef>
                <a:spcPts val="0"/>
              </a:spcBef>
              <a:spcAft>
                <a:spcPts val="300"/>
              </a:spcAft>
              <a:buNone/>
              <a:defRPr lang="en-GB" sz="800" kern="1200" dirty="0">
                <a:solidFill>
                  <a:schemeClr val="tx1"/>
                </a:solidFill>
                <a:latin typeface="+mn-lt"/>
                <a:ea typeface="+mn-ea"/>
                <a:cs typeface="+mn-cs"/>
              </a:defRPr>
            </a:lvl9pPr>
          </a:lstStyle>
          <a:p>
            <a:pPr lvl="0"/>
            <a:r>
              <a:rPr lang="en-GB" dirty="0"/>
              <a:t>Level 1 text used as Heading 1</a:t>
            </a:r>
          </a:p>
          <a:p>
            <a:pPr lvl="1"/>
            <a:r>
              <a:rPr lang="en-GB" dirty="0"/>
              <a:t>Level 2 text used as Heading 2</a:t>
            </a:r>
          </a:p>
          <a:p>
            <a:pPr lvl="2"/>
            <a:r>
              <a:rPr lang="en-GB" dirty="0"/>
              <a:t>Level 3 Regular text</a:t>
            </a:r>
          </a:p>
          <a:p>
            <a:pPr lvl="3"/>
            <a:r>
              <a:rPr lang="en-GB" dirty="0"/>
              <a:t>Level 4 Bullet 1</a:t>
            </a:r>
          </a:p>
          <a:p>
            <a:pPr lvl="4"/>
            <a:r>
              <a:rPr lang="en-GB" dirty="0"/>
              <a:t>Level 5 Bullet 2</a:t>
            </a:r>
          </a:p>
          <a:p>
            <a:pPr lvl="5"/>
            <a:r>
              <a:rPr lang="en-GB" dirty="0"/>
              <a:t>Level 6 Small Heading 1</a:t>
            </a:r>
          </a:p>
          <a:p>
            <a:pPr lvl="6"/>
            <a:r>
              <a:rPr lang="en-GB" dirty="0"/>
              <a:t>Lever 7 Small heading 2</a:t>
            </a:r>
          </a:p>
          <a:p>
            <a:pPr lvl="7"/>
            <a:r>
              <a:rPr lang="en-GB" dirty="0"/>
              <a:t>Level 8 Small text </a:t>
            </a:r>
          </a:p>
          <a:p>
            <a:pPr lvl="8"/>
            <a:r>
              <a:rPr lang="en-GB" dirty="0"/>
              <a:t>Level 9 Small bullet</a:t>
            </a:r>
          </a:p>
        </p:txBody>
      </p:sp>
      <p:sp>
        <p:nvSpPr>
          <p:cNvPr id="6" name="Slide Number Placeholder 5">
            <a:extLst>
              <a:ext uri="{FF2B5EF4-FFF2-40B4-BE49-F238E27FC236}">
                <a16:creationId xmlns="" xmlns:a16="http://schemas.microsoft.com/office/drawing/2014/main" id="{FC845F55-9628-45C8-A772-2C98236649B5}"/>
              </a:ext>
            </a:extLst>
          </p:cNvPr>
          <p:cNvSpPr>
            <a:spLocks noGrp="1"/>
          </p:cNvSpPr>
          <p:nvPr>
            <p:ph type="sldNum" sz="quarter" idx="12"/>
          </p:nvPr>
        </p:nvSpPr>
        <p:spPr/>
        <p:txBody>
          <a:bodyPr/>
          <a:lstStyle/>
          <a:p>
            <a:fld id="{7DAB47CC-2047-4FFE-9F3B-6C9AB62C3816}" type="slidenum">
              <a:rPr lang="en-GB" smtClean="0"/>
              <a:pPr/>
              <a:t>‹n.›</a:t>
            </a:fld>
            <a:endParaRPr lang="en-GB"/>
          </a:p>
        </p:txBody>
      </p:sp>
      <p:sp>
        <p:nvSpPr>
          <p:cNvPr id="14" name="Text Placeholder 13"/>
          <p:cNvSpPr>
            <a:spLocks noGrp="1"/>
          </p:cNvSpPr>
          <p:nvPr>
            <p:ph type="body" sz="quarter" idx="13" hasCustomPrompt="1"/>
          </p:nvPr>
        </p:nvSpPr>
        <p:spPr>
          <a:xfrm>
            <a:off x="5257705" y="573881"/>
            <a:ext cx="3510000" cy="216000"/>
          </a:xfrm>
        </p:spPr>
        <p:txBody>
          <a:bodyPr>
            <a:noAutofit/>
          </a:bodyPr>
          <a:lstStyle>
            <a:lvl1pPr marL="0" indent="0" algn="r">
              <a:lnSpc>
                <a:spcPct val="100000"/>
              </a:lnSpc>
              <a:spcBef>
                <a:spcPts val="0"/>
              </a:spcBef>
              <a:buNone/>
              <a:defRPr sz="1500" b="1" cap="all" baseline="0"/>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5256842" y="338009"/>
            <a:ext cx="3510863" cy="216000"/>
          </a:xfrm>
        </p:spPr>
        <p:txBody>
          <a:bodyPr/>
          <a:lstStyle>
            <a:lvl1pPr>
              <a:defRPr>
                <a:solidFill>
                  <a:schemeClr val="accent4"/>
                </a:solidFill>
              </a:defRPr>
            </a:lvl1pPr>
          </a:lstStyle>
          <a:p>
            <a:r>
              <a:rPr lang="en-US" dirty="0"/>
              <a:t>Click to add title</a:t>
            </a:r>
            <a:endParaRPr lang="en-GB" dirty="0"/>
          </a:p>
        </p:txBody>
      </p:sp>
    </p:spTree>
    <p:extLst>
      <p:ext uri="{BB962C8B-B14F-4D97-AF65-F5344CB8AC3E}">
        <p14:creationId xmlns:p14="http://schemas.microsoft.com/office/powerpoint/2010/main" val="2352620412"/>
      </p:ext>
    </p:extLst>
  </p:cSld>
  <p:clrMapOvr>
    <a:masterClrMapping/>
  </p:clrMapOvr>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a:extLst>
              <a:ext uri="{FF2B5EF4-FFF2-40B4-BE49-F238E27FC236}">
                <a16:creationId xmlns="" xmlns:a16="http://schemas.microsoft.com/office/drawing/2014/main" id="{FC845F55-9628-45C8-A772-2C98236649B5}"/>
              </a:ext>
            </a:extLst>
          </p:cNvPr>
          <p:cNvSpPr>
            <a:spLocks noGrp="1"/>
          </p:cNvSpPr>
          <p:nvPr>
            <p:ph type="sldNum" sz="quarter" idx="12"/>
          </p:nvPr>
        </p:nvSpPr>
        <p:spPr/>
        <p:txBody>
          <a:bodyPr/>
          <a:lstStyle/>
          <a:p>
            <a:fld id="{7DAB47CC-2047-4FFE-9F3B-6C9AB62C3816}" type="slidenum">
              <a:rPr lang="en-GB" smtClean="0"/>
              <a:pPr/>
              <a:t>‹n.›</a:t>
            </a:fld>
            <a:endParaRPr lang="en-GB"/>
          </a:p>
        </p:txBody>
      </p:sp>
      <p:sp>
        <p:nvSpPr>
          <p:cNvPr id="14" name="Text Placeholder 13"/>
          <p:cNvSpPr>
            <a:spLocks noGrp="1"/>
          </p:cNvSpPr>
          <p:nvPr>
            <p:ph type="body" sz="quarter" idx="13" hasCustomPrompt="1"/>
          </p:nvPr>
        </p:nvSpPr>
        <p:spPr>
          <a:xfrm>
            <a:off x="5257705" y="573881"/>
            <a:ext cx="3510000" cy="216000"/>
          </a:xfrm>
        </p:spPr>
        <p:txBody>
          <a:bodyPr>
            <a:noAutofit/>
          </a:bodyPr>
          <a:lstStyle>
            <a:lvl1pPr marL="0" indent="0" algn="r">
              <a:lnSpc>
                <a:spcPct val="100000"/>
              </a:lnSpc>
              <a:spcBef>
                <a:spcPts val="0"/>
              </a:spcBef>
              <a:buNone/>
              <a:defRPr sz="1500" b="1" cap="all" baseline="0"/>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5256842" y="338009"/>
            <a:ext cx="3510863" cy="216000"/>
          </a:xfrm>
        </p:spPr>
        <p:txBody>
          <a:bodyPr/>
          <a:lstStyle>
            <a:lvl1pPr>
              <a:defRPr>
                <a:solidFill>
                  <a:schemeClr val="accent4"/>
                </a:solidFill>
              </a:defRPr>
            </a:lvl1pPr>
          </a:lstStyle>
          <a:p>
            <a:r>
              <a:rPr lang="en-US" dirty="0"/>
              <a:t>Click to add title</a:t>
            </a:r>
            <a:endParaRPr lang="en-GB" dirty="0"/>
          </a:p>
        </p:txBody>
      </p:sp>
    </p:spTree>
    <p:extLst>
      <p:ext uri="{BB962C8B-B14F-4D97-AF65-F5344CB8AC3E}">
        <p14:creationId xmlns:p14="http://schemas.microsoft.com/office/powerpoint/2010/main" val="2863824580"/>
      </p:ext>
    </p:extLst>
  </p:cSld>
  <p:clrMapOvr>
    <a:masterClrMapping/>
  </p:clrMapOvr>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 xmlns:a16="http://schemas.microsoft.com/office/drawing/2014/main" id="{FC845F55-9628-45C8-A772-2C98236649B5}"/>
              </a:ext>
            </a:extLst>
          </p:cNvPr>
          <p:cNvSpPr>
            <a:spLocks noGrp="1"/>
          </p:cNvSpPr>
          <p:nvPr>
            <p:ph type="sldNum" sz="quarter" idx="12"/>
          </p:nvPr>
        </p:nvSpPr>
        <p:spPr/>
        <p:txBody>
          <a:bodyPr/>
          <a:lstStyle/>
          <a:p>
            <a:fld id="{7DAB47CC-2047-4FFE-9F3B-6C9AB62C3816}" type="slidenum">
              <a:rPr lang="en-GB" smtClean="0"/>
              <a:pPr/>
              <a:t>‹n.›</a:t>
            </a:fld>
            <a:endParaRPr lang="en-GB"/>
          </a:p>
        </p:txBody>
      </p:sp>
    </p:spTree>
    <p:extLst>
      <p:ext uri="{BB962C8B-B14F-4D97-AF65-F5344CB8AC3E}">
        <p14:creationId xmlns:p14="http://schemas.microsoft.com/office/powerpoint/2010/main" val="2243799861"/>
      </p:ext>
    </p:extLst>
  </p:cSld>
  <p:clrMapOvr>
    <a:masterClrMapping/>
  </p:clrMapOvr>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 image">
    <p:spTree>
      <p:nvGrpSpPr>
        <p:cNvPr id="1" name=""/>
        <p:cNvGrpSpPr/>
        <p:nvPr/>
      </p:nvGrpSpPr>
      <p:grpSpPr>
        <a:xfrm>
          <a:off x="0" y="0"/>
          <a:ext cx="0" cy="0"/>
          <a:chOff x="0" y="0"/>
          <a:chExt cx="0" cy="0"/>
        </a:xfrm>
      </p:grpSpPr>
      <p:sp>
        <p:nvSpPr>
          <p:cNvPr id="6" name="Slide Number Placeholder 5">
            <a:extLst>
              <a:ext uri="{FF2B5EF4-FFF2-40B4-BE49-F238E27FC236}">
                <a16:creationId xmlns="" xmlns:a16="http://schemas.microsoft.com/office/drawing/2014/main" id="{FC845F55-9628-45C8-A772-2C98236649B5}"/>
              </a:ext>
            </a:extLst>
          </p:cNvPr>
          <p:cNvSpPr>
            <a:spLocks noGrp="1"/>
          </p:cNvSpPr>
          <p:nvPr>
            <p:ph type="sldNum" sz="quarter" idx="12"/>
          </p:nvPr>
        </p:nvSpPr>
        <p:spPr/>
        <p:txBody>
          <a:bodyPr/>
          <a:lstStyle/>
          <a:p>
            <a:fld id="{7DAB47CC-2047-4FFE-9F3B-6C9AB62C3816}" type="slidenum">
              <a:rPr lang="en-GB" smtClean="0"/>
              <a:pPr/>
              <a:t>‹n.›</a:t>
            </a:fld>
            <a:endParaRPr lang="en-GB"/>
          </a:p>
        </p:txBody>
      </p:sp>
      <p:sp>
        <p:nvSpPr>
          <p:cNvPr id="14" name="Text Placeholder 13"/>
          <p:cNvSpPr>
            <a:spLocks noGrp="1"/>
          </p:cNvSpPr>
          <p:nvPr>
            <p:ph type="body" sz="quarter" idx="13" hasCustomPrompt="1"/>
          </p:nvPr>
        </p:nvSpPr>
        <p:spPr>
          <a:xfrm>
            <a:off x="5257705" y="573881"/>
            <a:ext cx="3510000" cy="216000"/>
          </a:xfrm>
        </p:spPr>
        <p:txBody>
          <a:bodyPr>
            <a:noAutofit/>
          </a:bodyPr>
          <a:lstStyle>
            <a:lvl1pPr marL="0" indent="0" algn="r">
              <a:lnSpc>
                <a:spcPct val="100000"/>
              </a:lnSpc>
              <a:spcBef>
                <a:spcPts val="0"/>
              </a:spcBef>
              <a:buNone/>
              <a:defRPr sz="1500" b="1" cap="all" baseline="0"/>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5256842" y="338009"/>
            <a:ext cx="3510863" cy="216000"/>
          </a:xfrm>
        </p:spPr>
        <p:txBody>
          <a:bodyPr/>
          <a:lstStyle>
            <a:lvl1pPr>
              <a:defRPr lang="en-GB" dirty="0"/>
            </a:lvl1pPr>
          </a:lstStyle>
          <a:p>
            <a:r>
              <a:rPr lang="en-US" dirty="0"/>
              <a:t>Click to add title</a:t>
            </a:r>
            <a:endParaRPr lang="en-GB" dirty="0"/>
          </a:p>
        </p:txBody>
      </p:sp>
      <p:sp>
        <p:nvSpPr>
          <p:cNvPr id="3" name="Picture Placeholder 2"/>
          <p:cNvSpPr>
            <a:spLocks noGrp="1"/>
          </p:cNvSpPr>
          <p:nvPr>
            <p:ph type="pic" sz="quarter" idx="14"/>
          </p:nvPr>
        </p:nvSpPr>
        <p:spPr>
          <a:xfrm>
            <a:off x="345600" y="1008000"/>
            <a:ext cx="8424000" cy="3592800"/>
          </a:xfrm>
        </p:spPr>
        <p:txBody>
          <a:bodyPr/>
          <a:lstStyle/>
          <a:p>
            <a:endParaRPr lang="en-GB" dirty="0"/>
          </a:p>
        </p:txBody>
      </p:sp>
    </p:spTree>
    <p:extLst>
      <p:ext uri="{BB962C8B-B14F-4D97-AF65-F5344CB8AC3E}">
        <p14:creationId xmlns:p14="http://schemas.microsoft.com/office/powerpoint/2010/main" val="600885627"/>
      </p:ext>
    </p:extLst>
  </p:cSld>
  <p:clrMapOvr>
    <a:masterClrMapping/>
  </p:clrMapOvr>
  <p:hf sldNum="0"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losing and disclaimer">
    <p:bg>
      <p:bgPr>
        <a:solidFill>
          <a:schemeClr val="accent4"/>
        </a:solidFill>
        <a:effectLst/>
      </p:bgPr>
    </p:bg>
    <p:spTree>
      <p:nvGrpSpPr>
        <p:cNvPr id="1" name=""/>
        <p:cNvGrpSpPr/>
        <p:nvPr/>
      </p:nvGrpSpPr>
      <p:grpSpPr>
        <a:xfrm>
          <a:off x="0" y="0"/>
          <a:ext cx="0" cy="0"/>
          <a:chOff x="0" y="0"/>
          <a:chExt cx="0" cy="0"/>
        </a:xfrm>
      </p:grpSpPr>
      <p:sp>
        <p:nvSpPr>
          <p:cNvPr id="14" name="Text Placeholder 13"/>
          <p:cNvSpPr>
            <a:spLocks noGrp="1"/>
          </p:cNvSpPr>
          <p:nvPr>
            <p:ph type="body" sz="quarter" idx="13" hasCustomPrompt="1"/>
          </p:nvPr>
        </p:nvSpPr>
        <p:spPr>
          <a:xfrm>
            <a:off x="5257705" y="573881"/>
            <a:ext cx="3510000" cy="216000"/>
          </a:xfrm>
        </p:spPr>
        <p:txBody>
          <a:bodyPr>
            <a:noAutofit/>
          </a:bodyPr>
          <a:lstStyle>
            <a:lvl1pPr marL="0" indent="0" algn="r">
              <a:lnSpc>
                <a:spcPct val="100000"/>
              </a:lnSpc>
              <a:spcBef>
                <a:spcPts val="0"/>
              </a:spcBef>
              <a:buNone/>
              <a:defRPr sz="1500" b="1" cap="all" baseline="0">
                <a:solidFill>
                  <a:schemeClr val="bg1"/>
                </a:solidFill>
              </a:defRPr>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5256842" y="338009"/>
            <a:ext cx="3510863" cy="216000"/>
          </a:xfrm>
        </p:spPr>
        <p:txBody>
          <a:bodyPr/>
          <a:lstStyle>
            <a:lvl1pPr>
              <a:defRPr>
                <a:solidFill>
                  <a:schemeClr val="bg1"/>
                </a:solidFill>
              </a:defRPr>
            </a:lvl1pPr>
          </a:lstStyle>
          <a:p>
            <a:r>
              <a:rPr lang="en-US" dirty="0"/>
              <a:t>Click to add title</a:t>
            </a:r>
            <a:endParaRPr lang="en-GB" dirty="0"/>
          </a:p>
        </p:txBody>
      </p:sp>
      <p:cxnSp>
        <p:nvCxnSpPr>
          <p:cNvPr id="7" name="Straight Connector 6"/>
          <p:cNvCxnSpPr/>
          <p:nvPr userDrawn="1"/>
        </p:nvCxnSpPr>
        <p:spPr>
          <a:xfrm>
            <a:off x="359569" y="4725000"/>
            <a:ext cx="842486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569" y="324117"/>
            <a:ext cx="901795" cy="546444"/>
          </a:xfrm>
          <a:prstGeom prst="rect">
            <a:avLst/>
          </a:prstGeom>
        </p:spPr>
      </p:pic>
      <p:sp>
        <p:nvSpPr>
          <p:cNvPr id="5" name="Content Placeholder 4"/>
          <p:cNvSpPr>
            <a:spLocks noGrp="1"/>
          </p:cNvSpPr>
          <p:nvPr>
            <p:ph sz="quarter" idx="14"/>
          </p:nvPr>
        </p:nvSpPr>
        <p:spPr>
          <a:xfrm>
            <a:off x="360363" y="3795713"/>
            <a:ext cx="8424862" cy="801687"/>
          </a:xfrm>
        </p:spPr>
        <p:txBody>
          <a:bodyPr/>
          <a:lstStyle>
            <a:lvl1pPr indent="0">
              <a:spcAft>
                <a:spcPts val="400"/>
              </a:spcAft>
              <a:defRPr sz="800" cap="none" baseline="0">
                <a:solidFill>
                  <a:schemeClr val="bg1"/>
                </a:solidFill>
              </a:defRPr>
            </a:lvl1pPr>
            <a:lvl2pPr indent="0">
              <a:spcAft>
                <a:spcPts val="400"/>
              </a:spcAft>
              <a:defRPr sz="800" cap="none" baseline="0">
                <a:solidFill>
                  <a:schemeClr val="bg1"/>
                </a:solidFill>
              </a:defRPr>
            </a:lvl2pPr>
            <a:lvl3pPr indent="0">
              <a:spcAft>
                <a:spcPts val="400"/>
              </a:spcAft>
              <a:defRPr lang="en-GB" sz="800" kern="1200" cap="none" baseline="0" dirty="0">
                <a:solidFill>
                  <a:schemeClr val="bg1"/>
                </a:solidFill>
                <a:latin typeface="+mn-lt"/>
                <a:ea typeface="+mn-ea"/>
                <a:cs typeface="+mn-cs"/>
              </a:defRPr>
            </a:lvl3pPr>
            <a:lvl4pPr indent="0">
              <a:spcAft>
                <a:spcPts val="400"/>
              </a:spcAft>
              <a:buNone/>
              <a:defRPr lang="en-US" sz="800" kern="1200" cap="none" baseline="0" dirty="0" smtClean="0">
                <a:solidFill>
                  <a:schemeClr val="bg1"/>
                </a:solidFill>
                <a:latin typeface="+mn-lt"/>
                <a:ea typeface="+mn-ea"/>
                <a:cs typeface="+mn-cs"/>
              </a:defRPr>
            </a:lvl4pPr>
            <a:lvl5pPr indent="0">
              <a:spcAft>
                <a:spcPts val="400"/>
              </a:spcAft>
              <a:buNone/>
              <a:defRPr lang="en-US" sz="800" kern="1200" cap="none" baseline="0" dirty="0" smtClean="0">
                <a:solidFill>
                  <a:schemeClr val="bg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677606544"/>
      </p:ext>
    </p:extLst>
  </p:cSld>
  <p:clrMapOvr>
    <a:masterClrMapping/>
  </p:clrMapOvr>
  <p:hf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losing with disclaimer text">
    <p:bg>
      <p:bgPr>
        <a:solidFill>
          <a:schemeClr val="accent4"/>
        </a:solidFill>
        <a:effectLst/>
      </p:bgPr>
    </p:bg>
    <p:spTree>
      <p:nvGrpSpPr>
        <p:cNvPr id="1" name=""/>
        <p:cNvGrpSpPr/>
        <p:nvPr/>
      </p:nvGrpSpPr>
      <p:grpSpPr>
        <a:xfrm>
          <a:off x="0" y="0"/>
          <a:ext cx="0" cy="0"/>
          <a:chOff x="0" y="0"/>
          <a:chExt cx="0" cy="0"/>
        </a:xfrm>
      </p:grpSpPr>
      <p:sp>
        <p:nvSpPr>
          <p:cNvPr id="14" name="Text Placeholder 13"/>
          <p:cNvSpPr>
            <a:spLocks noGrp="1"/>
          </p:cNvSpPr>
          <p:nvPr>
            <p:ph type="body" sz="quarter" idx="13" hasCustomPrompt="1"/>
          </p:nvPr>
        </p:nvSpPr>
        <p:spPr>
          <a:xfrm>
            <a:off x="5257705" y="573881"/>
            <a:ext cx="3510000" cy="216000"/>
          </a:xfrm>
        </p:spPr>
        <p:txBody>
          <a:bodyPr>
            <a:noAutofit/>
          </a:bodyPr>
          <a:lstStyle>
            <a:lvl1pPr marL="0" indent="0" algn="r">
              <a:lnSpc>
                <a:spcPct val="100000"/>
              </a:lnSpc>
              <a:spcBef>
                <a:spcPts val="0"/>
              </a:spcBef>
              <a:buNone/>
              <a:defRPr sz="1500" b="1" cap="all" baseline="0">
                <a:solidFill>
                  <a:schemeClr val="bg1"/>
                </a:solidFill>
              </a:defRPr>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5256842" y="338009"/>
            <a:ext cx="3510863" cy="216000"/>
          </a:xfrm>
        </p:spPr>
        <p:txBody>
          <a:bodyPr/>
          <a:lstStyle>
            <a:lvl1pPr>
              <a:defRPr>
                <a:solidFill>
                  <a:schemeClr val="bg1"/>
                </a:solidFill>
              </a:defRPr>
            </a:lvl1pPr>
          </a:lstStyle>
          <a:p>
            <a:r>
              <a:rPr lang="en-US" dirty="0"/>
              <a:t>Click to add title</a:t>
            </a:r>
            <a:endParaRPr lang="en-GB" dirty="0"/>
          </a:p>
        </p:txBody>
      </p:sp>
      <p:cxnSp>
        <p:nvCxnSpPr>
          <p:cNvPr id="7" name="Straight Connector 6"/>
          <p:cNvCxnSpPr/>
          <p:nvPr userDrawn="1"/>
        </p:nvCxnSpPr>
        <p:spPr>
          <a:xfrm>
            <a:off x="359569" y="4725000"/>
            <a:ext cx="842486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569" y="324117"/>
            <a:ext cx="901795" cy="546444"/>
          </a:xfrm>
          <a:prstGeom prst="rect">
            <a:avLst/>
          </a:prstGeom>
        </p:spPr>
      </p:pic>
      <p:sp>
        <p:nvSpPr>
          <p:cNvPr id="3" name="DisclaimerTextBox"/>
          <p:cNvSpPr/>
          <p:nvPr userDrawn="1"/>
        </p:nvSpPr>
        <p:spPr>
          <a:xfrm>
            <a:off x="359568" y="3428896"/>
            <a:ext cx="8424863" cy="16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b" anchorCtr="0"/>
          <a:lstStyle/>
          <a:p>
            <a:pPr>
              <a:spcAft>
                <a:spcPts val="400"/>
              </a:spcAft>
            </a:pPr>
            <a:r>
              <a:rPr lang="en-GB" sz="800" smtClean="0"/>
              <a:t>©2018 Holman Fenwick Willan LLP. All rights reserved</a:t>
            </a:r>
          </a:p>
          <a:p>
            <a:pPr>
              <a:spcAft>
                <a:spcPts val="400"/>
              </a:spcAft>
            </a:pPr>
            <a:r>
              <a:rPr lang="en-GB" sz="800" smtClean="0"/>
              <a:t>Whilst every care has been taken to ensure the accuracy of this information </a:t>
            </a:r>
            <a:br>
              <a:rPr lang="en-GB" sz="800" smtClean="0"/>
            </a:br>
            <a:r>
              <a:rPr lang="en-GB" sz="800" smtClean="0"/>
              <a:t>at the time of publication, the information is intended as guidance only.</a:t>
            </a:r>
          </a:p>
          <a:p>
            <a:pPr>
              <a:spcAft>
                <a:spcPts val="1000"/>
              </a:spcAft>
            </a:pPr>
            <a:r>
              <a:rPr lang="en-GB" sz="800" smtClean="0"/>
              <a:t>It should not be considered as legal advice.</a:t>
            </a:r>
          </a:p>
          <a:p>
            <a:pPr>
              <a:spcAft>
                <a:spcPts val="400"/>
              </a:spcAft>
            </a:pPr>
            <a:r>
              <a:rPr lang="en-GB" sz="800" smtClean="0"/>
              <a:t>Americas     |     Europe     |     Middle East     |     Asia Pacific</a:t>
            </a:r>
            <a:br>
              <a:rPr lang="en-GB" sz="800" smtClean="0"/>
            </a:br>
            <a:r>
              <a:rPr lang="en-GB" sz="800" smtClean="0"/>
              <a:t> </a:t>
            </a:r>
            <a:endParaRPr lang="en-GB" sz="800" dirty="0"/>
          </a:p>
        </p:txBody>
      </p:sp>
      <p:sp>
        <p:nvSpPr>
          <p:cNvPr id="8" name="Text Placeholder 7"/>
          <p:cNvSpPr>
            <a:spLocks noGrp="1"/>
          </p:cNvSpPr>
          <p:nvPr>
            <p:ph type="body" sz="quarter" idx="14" hasCustomPrompt="1"/>
          </p:nvPr>
        </p:nvSpPr>
        <p:spPr>
          <a:xfrm>
            <a:off x="358775" y="1296000"/>
            <a:ext cx="8496000" cy="1995830"/>
          </a:xfrm>
        </p:spPr>
        <p:txBody>
          <a:bodyPr/>
          <a:lstStyle>
            <a:lvl1pPr>
              <a:defRPr sz="16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enter thank you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449660674"/>
      </p:ext>
    </p:extLst>
  </p:cSld>
  <p:clrMapOvr>
    <a:masterClrMapping/>
  </p:clrMapOvr>
  <p:hf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56BB4A-B23E-4751-AAB1-6F1456055F6D}"/>
              </a:ext>
            </a:extLst>
          </p:cNvPr>
          <p:cNvSpPr>
            <a:spLocks noGrp="1"/>
          </p:cNvSpPr>
          <p:nvPr>
            <p:ph type="title" hasCustomPrompt="1"/>
          </p:nvPr>
        </p:nvSpPr>
        <p:spPr>
          <a:xfrm>
            <a:off x="357708" y="1707655"/>
            <a:ext cx="7886700" cy="887908"/>
          </a:xfrm>
        </p:spPr>
        <p:txBody>
          <a:bodyPr anchor="t" anchorCtr="0"/>
          <a:lstStyle>
            <a:lvl1pPr algn="l">
              <a:defRPr sz="3000" baseline="0">
                <a:solidFill>
                  <a:schemeClr val="bg1"/>
                </a:solidFill>
              </a:defRPr>
            </a:lvl1pPr>
          </a:lstStyle>
          <a:p>
            <a:r>
              <a:rPr lang="en-US" dirty="0"/>
              <a:t>Click to add title</a:t>
            </a:r>
            <a:endParaRPr lang="en-GB" dirty="0"/>
          </a:p>
        </p:txBody>
      </p:sp>
      <p:sp>
        <p:nvSpPr>
          <p:cNvPr id="3" name="Text Placeholder 2">
            <a:extLst>
              <a:ext uri="{FF2B5EF4-FFF2-40B4-BE49-F238E27FC236}">
                <a16:creationId xmlns="" xmlns:a16="http://schemas.microsoft.com/office/drawing/2014/main" id="{7AFD2456-E026-4E64-8183-EC1BA33A2C34}"/>
              </a:ext>
            </a:extLst>
          </p:cNvPr>
          <p:cNvSpPr>
            <a:spLocks noGrp="1"/>
          </p:cNvSpPr>
          <p:nvPr>
            <p:ph type="body" idx="1"/>
          </p:nvPr>
        </p:nvSpPr>
        <p:spPr>
          <a:xfrm>
            <a:off x="357708" y="2595563"/>
            <a:ext cx="7886700" cy="263779"/>
          </a:xfrm>
        </p:spPr>
        <p:txBody>
          <a:bodyPr/>
          <a:lstStyle>
            <a:lvl1pPr marL="0" indent="0">
              <a:buNone/>
              <a:defRPr sz="1500" b="1">
                <a:solidFill>
                  <a:schemeClr val="bg1"/>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569" y="330501"/>
            <a:ext cx="901795" cy="546444"/>
          </a:xfrm>
          <a:prstGeom prst="rect">
            <a:avLst/>
          </a:prstGeom>
        </p:spPr>
      </p:pic>
      <p:cxnSp>
        <p:nvCxnSpPr>
          <p:cNvPr id="11" name="Straight Connector 10"/>
          <p:cNvCxnSpPr/>
          <p:nvPr userDrawn="1"/>
        </p:nvCxnSpPr>
        <p:spPr>
          <a:xfrm>
            <a:off x="359569" y="4725000"/>
            <a:ext cx="842486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72073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tandard One col content">
    <p:spTree>
      <p:nvGrpSpPr>
        <p:cNvPr id="1" name=""/>
        <p:cNvGrpSpPr/>
        <p:nvPr/>
      </p:nvGrpSpPr>
      <p:grpSpPr>
        <a:xfrm>
          <a:off x="0" y="0"/>
          <a:ext cx="0" cy="0"/>
          <a:chOff x="0" y="0"/>
          <a:chExt cx="0" cy="0"/>
        </a:xfrm>
      </p:grpSpPr>
      <p:sp>
        <p:nvSpPr>
          <p:cNvPr id="6" name="Slide Number Placeholder 5">
            <a:extLst>
              <a:ext uri="{FF2B5EF4-FFF2-40B4-BE49-F238E27FC236}">
                <a16:creationId xmlns="" xmlns:a16="http://schemas.microsoft.com/office/drawing/2014/main" id="{FC845F55-9628-45C8-A772-2C98236649B5}"/>
              </a:ext>
            </a:extLst>
          </p:cNvPr>
          <p:cNvSpPr>
            <a:spLocks noGrp="1"/>
          </p:cNvSpPr>
          <p:nvPr>
            <p:ph type="sldNum" sz="quarter" idx="12"/>
          </p:nvPr>
        </p:nvSpPr>
        <p:spPr/>
        <p:txBody>
          <a:bodyPr/>
          <a:lstStyle/>
          <a:p>
            <a:fld id="{7DAB47CC-2047-4FFE-9F3B-6C9AB62C3816}" type="slidenum">
              <a:rPr lang="en-GB" smtClean="0"/>
              <a:pPr/>
              <a:t>‹n.›</a:t>
            </a:fld>
            <a:endParaRPr lang="en-GB"/>
          </a:p>
        </p:txBody>
      </p:sp>
      <p:sp>
        <p:nvSpPr>
          <p:cNvPr id="14" name="Text Placeholder 13"/>
          <p:cNvSpPr>
            <a:spLocks noGrp="1"/>
          </p:cNvSpPr>
          <p:nvPr>
            <p:ph type="body" sz="quarter" idx="13" hasCustomPrompt="1"/>
          </p:nvPr>
        </p:nvSpPr>
        <p:spPr>
          <a:xfrm>
            <a:off x="5257705" y="573881"/>
            <a:ext cx="3510000" cy="216000"/>
          </a:xfrm>
        </p:spPr>
        <p:txBody>
          <a:bodyPr>
            <a:noAutofit/>
          </a:bodyPr>
          <a:lstStyle>
            <a:lvl1pPr marL="0" indent="0" algn="r">
              <a:lnSpc>
                <a:spcPct val="100000"/>
              </a:lnSpc>
              <a:spcBef>
                <a:spcPts val="0"/>
              </a:spcBef>
              <a:buNone/>
              <a:defRPr sz="1500" b="1" cap="all" baseline="0"/>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5256842" y="338009"/>
            <a:ext cx="3510863" cy="216000"/>
          </a:xfrm>
        </p:spPr>
        <p:txBody>
          <a:bodyPr/>
          <a:lstStyle>
            <a:lvl1pPr>
              <a:defRPr lang="en-GB" dirty="0"/>
            </a:lvl1pPr>
          </a:lstStyle>
          <a:p>
            <a:r>
              <a:rPr lang="en-US" dirty="0"/>
              <a:t>Click to add title</a:t>
            </a:r>
            <a:endParaRPr lang="en-GB" dirty="0"/>
          </a:p>
        </p:txBody>
      </p:sp>
      <p:sp>
        <p:nvSpPr>
          <p:cNvPr id="7" name="Content Placeholder 6">
            <a:extLst>
              <a:ext uri="{FF2B5EF4-FFF2-40B4-BE49-F238E27FC236}">
                <a16:creationId xmlns="" xmlns:a16="http://schemas.microsoft.com/office/drawing/2014/main" id="{A78BD5D8-39FC-4CB0-A499-C2C8D723C4FE}"/>
              </a:ext>
            </a:extLst>
          </p:cNvPr>
          <p:cNvSpPr>
            <a:spLocks noGrp="1"/>
          </p:cNvSpPr>
          <p:nvPr>
            <p:ph sz="quarter" idx="14" hasCustomPrompt="1"/>
          </p:nvPr>
        </p:nvSpPr>
        <p:spPr>
          <a:xfrm>
            <a:off x="343705" y="1006079"/>
            <a:ext cx="8424000" cy="3591000"/>
          </a:xfrm>
        </p:spPr>
        <p:txBody>
          <a:bodyPr/>
          <a:lstStyle>
            <a:lvl1pPr>
              <a:spcBef>
                <a:spcPts val="300"/>
              </a:spcBef>
              <a:spcAft>
                <a:spcPts val="600"/>
              </a:spcAft>
              <a:defRPr/>
            </a:lvl1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77494344"/>
      </p:ext>
    </p:extLst>
  </p:cSld>
  <p:clrMapOvr>
    <a:masterClrMapping/>
  </p:clrMapOvr>
  <p:hf sldNum="0"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Large One col content">
    <p:spTree>
      <p:nvGrpSpPr>
        <p:cNvPr id="1" name=""/>
        <p:cNvGrpSpPr/>
        <p:nvPr/>
      </p:nvGrpSpPr>
      <p:grpSpPr>
        <a:xfrm>
          <a:off x="0" y="0"/>
          <a:ext cx="0" cy="0"/>
          <a:chOff x="0" y="0"/>
          <a:chExt cx="0" cy="0"/>
        </a:xfrm>
      </p:grpSpPr>
      <p:sp>
        <p:nvSpPr>
          <p:cNvPr id="6" name="Slide Number Placeholder 5">
            <a:extLst>
              <a:ext uri="{FF2B5EF4-FFF2-40B4-BE49-F238E27FC236}">
                <a16:creationId xmlns="" xmlns:a16="http://schemas.microsoft.com/office/drawing/2014/main" id="{FC845F55-9628-45C8-A772-2C98236649B5}"/>
              </a:ext>
            </a:extLst>
          </p:cNvPr>
          <p:cNvSpPr>
            <a:spLocks noGrp="1"/>
          </p:cNvSpPr>
          <p:nvPr>
            <p:ph type="sldNum" sz="quarter" idx="12"/>
          </p:nvPr>
        </p:nvSpPr>
        <p:spPr/>
        <p:txBody>
          <a:bodyPr/>
          <a:lstStyle/>
          <a:p>
            <a:fld id="{7DAB47CC-2047-4FFE-9F3B-6C9AB62C3816}" type="slidenum">
              <a:rPr lang="en-GB" smtClean="0"/>
              <a:pPr/>
              <a:t>‹n.›</a:t>
            </a:fld>
            <a:endParaRPr lang="en-GB"/>
          </a:p>
        </p:txBody>
      </p:sp>
      <p:sp>
        <p:nvSpPr>
          <p:cNvPr id="14" name="Text Placeholder 13"/>
          <p:cNvSpPr>
            <a:spLocks noGrp="1"/>
          </p:cNvSpPr>
          <p:nvPr>
            <p:ph type="body" sz="quarter" idx="13" hasCustomPrompt="1"/>
          </p:nvPr>
        </p:nvSpPr>
        <p:spPr>
          <a:xfrm>
            <a:off x="5257705" y="573881"/>
            <a:ext cx="3510000" cy="216000"/>
          </a:xfrm>
        </p:spPr>
        <p:txBody>
          <a:bodyPr>
            <a:noAutofit/>
          </a:bodyPr>
          <a:lstStyle>
            <a:lvl1pPr marL="0" indent="0" algn="r">
              <a:lnSpc>
                <a:spcPct val="100000"/>
              </a:lnSpc>
              <a:spcBef>
                <a:spcPts val="0"/>
              </a:spcBef>
              <a:buNone/>
              <a:defRPr sz="1500" b="1" cap="all" baseline="0"/>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5256842" y="338009"/>
            <a:ext cx="3510863" cy="216000"/>
          </a:xfrm>
        </p:spPr>
        <p:txBody>
          <a:bodyPr/>
          <a:lstStyle>
            <a:lvl1pPr>
              <a:defRPr lang="en-GB" dirty="0"/>
            </a:lvl1pPr>
          </a:lstStyle>
          <a:p>
            <a:r>
              <a:rPr lang="en-US" dirty="0"/>
              <a:t>Click to add title</a:t>
            </a:r>
            <a:endParaRPr lang="en-GB" dirty="0"/>
          </a:p>
        </p:txBody>
      </p:sp>
      <p:sp>
        <p:nvSpPr>
          <p:cNvPr id="7" name="Content Placeholder 6">
            <a:extLst>
              <a:ext uri="{FF2B5EF4-FFF2-40B4-BE49-F238E27FC236}">
                <a16:creationId xmlns="" xmlns:a16="http://schemas.microsoft.com/office/drawing/2014/main" id="{A78BD5D8-39FC-4CB0-A499-C2C8D723C4FE}"/>
              </a:ext>
            </a:extLst>
          </p:cNvPr>
          <p:cNvSpPr>
            <a:spLocks noGrp="1"/>
          </p:cNvSpPr>
          <p:nvPr>
            <p:ph sz="quarter" idx="14" hasCustomPrompt="1"/>
          </p:nvPr>
        </p:nvSpPr>
        <p:spPr>
          <a:xfrm>
            <a:off x="343705" y="1006079"/>
            <a:ext cx="8424000" cy="3591000"/>
          </a:xfrm>
        </p:spPr>
        <p:txBody>
          <a:bodyPr>
            <a:normAutofit/>
          </a:bodyPr>
          <a:lstStyle>
            <a:lvl1pPr>
              <a:spcBef>
                <a:spcPts val="300"/>
              </a:spcBef>
              <a:spcAft>
                <a:spcPts val="900"/>
              </a:spcAft>
              <a:defRPr sz="2000"/>
            </a:lvl1pPr>
            <a:lvl2pPr>
              <a:spcBef>
                <a:spcPts val="0"/>
              </a:spcBef>
              <a:spcAft>
                <a:spcPts val="900"/>
              </a:spcAft>
              <a:defRPr sz="2000"/>
            </a:lvl2pPr>
            <a:lvl3pPr>
              <a:spcAft>
                <a:spcPts val="900"/>
              </a:spcAft>
              <a:defRPr sz="2000"/>
            </a:lvl3pPr>
            <a:lvl4pPr>
              <a:spcAft>
                <a:spcPts val="900"/>
              </a:spcAft>
              <a:defRPr sz="2000"/>
            </a:lvl4pPr>
            <a:lvl5pPr>
              <a:spcAft>
                <a:spcPts val="900"/>
              </a:spcAft>
              <a:defRPr sz="2000"/>
            </a:lvl5pPr>
            <a:lvl6pPr>
              <a:defRPr sz="16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57376046"/>
      </p:ext>
    </p:extLst>
  </p:cSld>
  <p:clrMapOvr>
    <a:masterClrMapping/>
  </p:clrMapOvr>
  <p:hf sldNum="0"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mall One col content">
    <p:spTree>
      <p:nvGrpSpPr>
        <p:cNvPr id="1" name=""/>
        <p:cNvGrpSpPr/>
        <p:nvPr/>
      </p:nvGrpSpPr>
      <p:grpSpPr>
        <a:xfrm>
          <a:off x="0" y="0"/>
          <a:ext cx="0" cy="0"/>
          <a:chOff x="0" y="0"/>
          <a:chExt cx="0" cy="0"/>
        </a:xfrm>
      </p:grpSpPr>
      <p:sp>
        <p:nvSpPr>
          <p:cNvPr id="6" name="Slide Number Placeholder 5">
            <a:extLst>
              <a:ext uri="{FF2B5EF4-FFF2-40B4-BE49-F238E27FC236}">
                <a16:creationId xmlns="" xmlns:a16="http://schemas.microsoft.com/office/drawing/2014/main" id="{FC845F55-9628-45C8-A772-2C98236649B5}"/>
              </a:ext>
            </a:extLst>
          </p:cNvPr>
          <p:cNvSpPr>
            <a:spLocks noGrp="1"/>
          </p:cNvSpPr>
          <p:nvPr>
            <p:ph type="sldNum" sz="quarter" idx="12"/>
          </p:nvPr>
        </p:nvSpPr>
        <p:spPr/>
        <p:txBody>
          <a:bodyPr/>
          <a:lstStyle/>
          <a:p>
            <a:fld id="{7DAB47CC-2047-4FFE-9F3B-6C9AB62C3816}" type="slidenum">
              <a:rPr lang="en-GB" smtClean="0"/>
              <a:pPr/>
              <a:t>‹n.›</a:t>
            </a:fld>
            <a:endParaRPr lang="en-GB"/>
          </a:p>
        </p:txBody>
      </p:sp>
      <p:sp>
        <p:nvSpPr>
          <p:cNvPr id="14" name="Text Placeholder 13"/>
          <p:cNvSpPr>
            <a:spLocks noGrp="1"/>
          </p:cNvSpPr>
          <p:nvPr>
            <p:ph type="body" sz="quarter" idx="13" hasCustomPrompt="1"/>
          </p:nvPr>
        </p:nvSpPr>
        <p:spPr>
          <a:xfrm>
            <a:off x="5257705" y="573881"/>
            <a:ext cx="3510000" cy="216000"/>
          </a:xfrm>
        </p:spPr>
        <p:txBody>
          <a:bodyPr>
            <a:noAutofit/>
          </a:bodyPr>
          <a:lstStyle>
            <a:lvl1pPr marL="0" indent="0" algn="r">
              <a:lnSpc>
                <a:spcPct val="100000"/>
              </a:lnSpc>
              <a:spcBef>
                <a:spcPts val="0"/>
              </a:spcBef>
              <a:buNone/>
              <a:defRPr sz="1500" b="1" cap="all" baseline="0"/>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5256842" y="338009"/>
            <a:ext cx="3510863" cy="216000"/>
          </a:xfrm>
        </p:spPr>
        <p:txBody>
          <a:bodyPr/>
          <a:lstStyle>
            <a:lvl1pPr>
              <a:defRPr lang="en-GB" dirty="0"/>
            </a:lvl1pPr>
          </a:lstStyle>
          <a:p>
            <a:r>
              <a:rPr lang="en-US" dirty="0"/>
              <a:t>Click to add title</a:t>
            </a:r>
            <a:endParaRPr lang="en-GB" dirty="0"/>
          </a:p>
        </p:txBody>
      </p:sp>
      <p:sp>
        <p:nvSpPr>
          <p:cNvPr id="7" name="Content Placeholder 6">
            <a:extLst>
              <a:ext uri="{FF2B5EF4-FFF2-40B4-BE49-F238E27FC236}">
                <a16:creationId xmlns="" xmlns:a16="http://schemas.microsoft.com/office/drawing/2014/main" id="{A78BD5D8-39FC-4CB0-A499-C2C8D723C4FE}"/>
              </a:ext>
            </a:extLst>
          </p:cNvPr>
          <p:cNvSpPr>
            <a:spLocks noGrp="1"/>
          </p:cNvSpPr>
          <p:nvPr>
            <p:ph sz="quarter" idx="14" hasCustomPrompt="1"/>
          </p:nvPr>
        </p:nvSpPr>
        <p:spPr>
          <a:xfrm>
            <a:off x="343705" y="1006079"/>
            <a:ext cx="8424000" cy="3591000"/>
          </a:xfrm>
        </p:spPr>
        <p:txBody>
          <a:bodyPr>
            <a:normAutofit/>
          </a:bodyPr>
          <a:lstStyle>
            <a:lvl1pPr>
              <a:spcBef>
                <a:spcPts val="200"/>
              </a:spcBef>
              <a:spcAft>
                <a:spcPts val="450"/>
              </a:spcAft>
              <a:defRPr sz="1200"/>
            </a:lvl1pPr>
            <a:lvl2pPr>
              <a:spcBef>
                <a:spcPts val="0"/>
              </a:spcBef>
              <a:spcAft>
                <a:spcPts val="450"/>
              </a:spcAft>
              <a:defRPr sz="1200"/>
            </a:lvl2pPr>
            <a:lvl3pPr>
              <a:spcAft>
                <a:spcPts val="450"/>
              </a:spcAft>
              <a:defRPr sz="1200"/>
            </a:lvl3pPr>
            <a:lvl4pPr>
              <a:spcAft>
                <a:spcPts val="450"/>
              </a:spcAft>
              <a:defRPr sz="1200"/>
            </a:lvl4pPr>
            <a:lvl5pPr>
              <a:spcAft>
                <a:spcPts val="450"/>
              </a:spcAft>
              <a:defRPr lang="en-US" sz="1200" kern="1200" dirty="0" smtClean="0">
                <a:solidFill>
                  <a:schemeClr val="tx1"/>
                </a:solidFill>
                <a:latin typeface="+mn-lt"/>
                <a:ea typeface="+mn-ea"/>
                <a:cs typeface="+mn-cs"/>
              </a:defRPr>
            </a:lvl5pPr>
            <a:lvl6pPr marL="360000" indent="-180000">
              <a:defRPr lang="en-US" sz="900" kern="1200" dirty="0" smtClean="0">
                <a:solidFill>
                  <a:schemeClr val="tx1"/>
                </a:solidFill>
                <a:latin typeface="+mn-lt"/>
                <a:ea typeface="+mn-ea"/>
                <a:cs typeface="+mn-cs"/>
              </a:defRPr>
            </a:lvl6pPr>
            <a:lvl7pPr marL="360000" indent="-180000">
              <a:defRPr lang="en-US" sz="900" kern="1200" dirty="0" smtClean="0">
                <a:solidFill>
                  <a:schemeClr val="tx1"/>
                </a:solidFill>
                <a:latin typeface="+mn-lt"/>
                <a:ea typeface="+mn-ea"/>
                <a:cs typeface="+mn-cs"/>
              </a:defRPr>
            </a:lvl7pPr>
            <a:lvl8pPr marL="360000" indent="-180000">
              <a:defRPr lang="en-US" sz="900" kern="1200" dirty="0" smtClean="0">
                <a:solidFill>
                  <a:schemeClr val="tx1"/>
                </a:solidFill>
                <a:latin typeface="+mn-lt"/>
                <a:ea typeface="+mn-ea"/>
                <a:cs typeface="+mn-cs"/>
              </a:defRPr>
            </a:lvl8pPr>
            <a:lvl9pPr marL="360000" indent="-180000">
              <a:defRPr lang="en-US" sz="900" kern="1200" dirty="0" smtClean="0">
                <a:solidFill>
                  <a:schemeClr val="tx1"/>
                </a:solidFill>
                <a:latin typeface="+mn-lt"/>
                <a:ea typeface="+mn-ea"/>
                <a:cs typeface="+mn-cs"/>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5520833"/>
      </p:ext>
    </p:extLst>
  </p:cSld>
  <p:clrMapOvr>
    <a:masterClrMapping/>
  </p:clrMapOvr>
  <p:hf sldNum="0"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One col image">
    <p:spTree>
      <p:nvGrpSpPr>
        <p:cNvPr id="1" name=""/>
        <p:cNvGrpSpPr/>
        <p:nvPr/>
      </p:nvGrpSpPr>
      <p:grpSpPr>
        <a:xfrm>
          <a:off x="0" y="0"/>
          <a:ext cx="0" cy="0"/>
          <a:chOff x="0" y="0"/>
          <a:chExt cx="0" cy="0"/>
        </a:xfrm>
      </p:grpSpPr>
      <p:sp>
        <p:nvSpPr>
          <p:cNvPr id="6" name="Slide Number Placeholder 5">
            <a:extLst>
              <a:ext uri="{FF2B5EF4-FFF2-40B4-BE49-F238E27FC236}">
                <a16:creationId xmlns="" xmlns:a16="http://schemas.microsoft.com/office/drawing/2014/main" id="{FC845F55-9628-45C8-A772-2C98236649B5}"/>
              </a:ext>
            </a:extLst>
          </p:cNvPr>
          <p:cNvSpPr>
            <a:spLocks noGrp="1"/>
          </p:cNvSpPr>
          <p:nvPr>
            <p:ph type="sldNum" sz="quarter" idx="12"/>
          </p:nvPr>
        </p:nvSpPr>
        <p:spPr/>
        <p:txBody>
          <a:bodyPr/>
          <a:lstStyle/>
          <a:p>
            <a:fld id="{7DAB47CC-2047-4FFE-9F3B-6C9AB62C3816}" type="slidenum">
              <a:rPr lang="en-GB" smtClean="0"/>
              <a:pPr/>
              <a:t>‹n.›</a:t>
            </a:fld>
            <a:endParaRPr lang="en-GB"/>
          </a:p>
        </p:txBody>
      </p:sp>
      <p:sp>
        <p:nvSpPr>
          <p:cNvPr id="14" name="Text Placeholder 13"/>
          <p:cNvSpPr>
            <a:spLocks noGrp="1"/>
          </p:cNvSpPr>
          <p:nvPr>
            <p:ph type="body" sz="quarter" idx="13" hasCustomPrompt="1"/>
          </p:nvPr>
        </p:nvSpPr>
        <p:spPr>
          <a:xfrm>
            <a:off x="5257705" y="573881"/>
            <a:ext cx="3510000" cy="216000"/>
          </a:xfrm>
        </p:spPr>
        <p:txBody>
          <a:bodyPr>
            <a:noAutofit/>
          </a:bodyPr>
          <a:lstStyle>
            <a:lvl1pPr marL="0" indent="0" algn="r">
              <a:lnSpc>
                <a:spcPct val="100000"/>
              </a:lnSpc>
              <a:spcBef>
                <a:spcPts val="0"/>
              </a:spcBef>
              <a:buNone/>
              <a:defRPr sz="1500" b="1" cap="all" baseline="0"/>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5256842" y="338009"/>
            <a:ext cx="3510863" cy="216000"/>
          </a:xfrm>
        </p:spPr>
        <p:txBody>
          <a:bodyPr/>
          <a:lstStyle>
            <a:lvl1pPr>
              <a:defRPr lang="en-GB" dirty="0"/>
            </a:lvl1pPr>
          </a:lstStyle>
          <a:p>
            <a:r>
              <a:rPr lang="en-US" dirty="0"/>
              <a:t>Click to add title</a:t>
            </a:r>
            <a:endParaRPr lang="en-GB" dirty="0"/>
          </a:p>
        </p:txBody>
      </p:sp>
      <p:sp>
        <p:nvSpPr>
          <p:cNvPr id="3" name="Picture Placeholder 2"/>
          <p:cNvSpPr>
            <a:spLocks noGrp="1"/>
          </p:cNvSpPr>
          <p:nvPr>
            <p:ph type="pic" sz="quarter" idx="14"/>
          </p:nvPr>
        </p:nvSpPr>
        <p:spPr>
          <a:xfrm>
            <a:off x="345600" y="1008000"/>
            <a:ext cx="8424000" cy="3592800"/>
          </a:xfrm>
        </p:spPr>
        <p:txBody>
          <a:bodyPr/>
          <a:lstStyle/>
          <a:p>
            <a:endParaRPr lang="en-GB" dirty="0"/>
          </a:p>
        </p:txBody>
      </p:sp>
    </p:spTree>
    <p:extLst>
      <p:ext uri="{BB962C8B-B14F-4D97-AF65-F5344CB8AC3E}">
        <p14:creationId xmlns:p14="http://schemas.microsoft.com/office/powerpoint/2010/main" val="74781104"/>
      </p:ext>
    </p:extLst>
  </p:cSld>
  <p:clrMapOvr>
    <a:masterClrMapping/>
  </p:clrMapOvr>
  <p:hf sldNum="0"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 col content">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7355A2E-0C24-4BF0-A392-C0768E5B90F4}"/>
              </a:ext>
            </a:extLst>
          </p:cNvPr>
          <p:cNvSpPr>
            <a:spLocks noGrp="1"/>
          </p:cNvSpPr>
          <p:nvPr>
            <p:ph idx="1"/>
          </p:nvPr>
        </p:nvSpPr>
        <p:spPr>
          <a:xfrm>
            <a:off x="359979" y="1006079"/>
            <a:ext cx="4023000" cy="35909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p:cNvSpPr>
            <a:spLocks noGrp="1"/>
          </p:cNvSpPr>
          <p:nvPr>
            <p:ph type="body" sz="quarter" idx="13" hasCustomPrompt="1"/>
          </p:nvPr>
        </p:nvSpPr>
        <p:spPr>
          <a:xfrm>
            <a:off x="5257705" y="573881"/>
            <a:ext cx="3510000" cy="216000"/>
          </a:xfrm>
        </p:spPr>
        <p:txBody>
          <a:bodyPr>
            <a:noAutofit/>
          </a:bodyPr>
          <a:lstStyle>
            <a:lvl1pPr marL="0" indent="0" algn="r">
              <a:lnSpc>
                <a:spcPct val="100000"/>
              </a:lnSpc>
              <a:spcBef>
                <a:spcPts val="0"/>
              </a:spcBef>
              <a:buNone/>
              <a:defRPr sz="1500" b="1" cap="all" baseline="0"/>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5256842" y="338009"/>
            <a:ext cx="3510863" cy="216000"/>
          </a:xfrm>
        </p:spPr>
        <p:txBody>
          <a:bodyPr/>
          <a:lstStyle>
            <a:lvl1pPr>
              <a:defRPr>
                <a:solidFill>
                  <a:schemeClr val="accent3"/>
                </a:solidFill>
              </a:defRPr>
            </a:lvl1pPr>
          </a:lstStyle>
          <a:p>
            <a:r>
              <a:rPr lang="en-US" dirty="0"/>
              <a:t>Click to add title</a:t>
            </a:r>
            <a:endParaRPr lang="en-GB" dirty="0"/>
          </a:p>
        </p:txBody>
      </p:sp>
      <p:sp>
        <p:nvSpPr>
          <p:cNvPr id="8" name="Content Placeholder 2">
            <a:extLst>
              <a:ext uri="{FF2B5EF4-FFF2-40B4-BE49-F238E27FC236}">
                <a16:creationId xmlns="" xmlns:a16="http://schemas.microsoft.com/office/drawing/2014/main" id="{F7355A2E-0C24-4BF0-A392-C0768E5B90F4}"/>
              </a:ext>
            </a:extLst>
          </p:cNvPr>
          <p:cNvSpPr>
            <a:spLocks noGrp="1"/>
          </p:cNvSpPr>
          <p:nvPr>
            <p:ph idx="14"/>
          </p:nvPr>
        </p:nvSpPr>
        <p:spPr>
          <a:xfrm>
            <a:off x="4734018" y="1006079"/>
            <a:ext cx="4023000" cy="35909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laceholder 11"/>
          <p:cNvSpPr>
            <a:spLocks noGrp="1"/>
          </p:cNvSpPr>
          <p:nvPr>
            <p:ph type="sldNum" sz="quarter" idx="17"/>
          </p:nvPr>
        </p:nvSpPr>
        <p:spPr/>
        <p:txBody>
          <a:bodyPr/>
          <a:lstStyle/>
          <a:p>
            <a:fld id="{7DAB47CC-2047-4FFE-9F3B-6C9AB62C3816}" type="slidenum">
              <a:rPr lang="en-GB" smtClean="0"/>
              <a:pPr/>
              <a:t>‹n.›</a:t>
            </a:fld>
            <a:endParaRPr lang="en-GB"/>
          </a:p>
        </p:txBody>
      </p:sp>
    </p:spTree>
    <p:extLst>
      <p:ext uri="{BB962C8B-B14F-4D97-AF65-F5344CB8AC3E}">
        <p14:creationId xmlns:p14="http://schemas.microsoft.com/office/powerpoint/2010/main" val="2497484037"/>
      </p:ext>
    </p:extLst>
  </p:cSld>
  <p:clrMapOvr>
    <a:masterClrMapping/>
  </p:clrMapOvr>
  <p:hf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wo col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7355A2E-0C24-4BF0-A392-C0768E5B90F4}"/>
              </a:ext>
            </a:extLst>
          </p:cNvPr>
          <p:cNvSpPr>
            <a:spLocks noGrp="1"/>
          </p:cNvSpPr>
          <p:nvPr>
            <p:ph idx="1"/>
          </p:nvPr>
        </p:nvSpPr>
        <p:spPr>
          <a:xfrm>
            <a:off x="359979" y="1006079"/>
            <a:ext cx="4023000" cy="35909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p:cNvSpPr>
            <a:spLocks noGrp="1"/>
          </p:cNvSpPr>
          <p:nvPr>
            <p:ph type="body" sz="quarter" idx="13" hasCustomPrompt="1"/>
          </p:nvPr>
        </p:nvSpPr>
        <p:spPr>
          <a:xfrm>
            <a:off x="5257705" y="573881"/>
            <a:ext cx="3510000" cy="216000"/>
          </a:xfrm>
        </p:spPr>
        <p:txBody>
          <a:bodyPr>
            <a:noAutofit/>
          </a:bodyPr>
          <a:lstStyle>
            <a:lvl1pPr marL="0" indent="0" algn="r">
              <a:lnSpc>
                <a:spcPct val="100000"/>
              </a:lnSpc>
              <a:spcBef>
                <a:spcPts val="0"/>
              </a:spcBef>
              <a:buNone/>
              <a:defRPr sz="1500" b="1" cap="all" baseline="0"/>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5256842" y="338009"/>
            <a:ext cx="3510863" cy="216000"/>
          </a:xfrm>
        </p:spPr>
        <p:txBody>
          <a:bodyPr/>
          <a:lstStyle>
            <a:lvl1pPr>
              <a:defRPr>
                <a:solidFill>
                  <a:schemeClr val="accent3"/>
                </a:solidFill>
              </a:defRPr>
            </a:lvl1pPr>
          </a:lstStyle>
          <a:p>
            <a:r>
              <a:rPr lang="en-US" dirty="0"/>
              <a:t>Click to add title</a:t>
            </a:r>
            <a:endParaRPr lang="en-GB" dirty="0"/>
          </a:p>
        </p:txBody>
      </p:sp>
      <p:sp>
        <p:nvSpPr>
          <p:cNvPr id="12" name="Slide Number Placeholder 11"/>
          <p:cNvSpPr>
            <a:spLocks noGrp="1"/>
          </p:cNvSpPr>
          <p:nvPr>
            <p:ph type="sldNum" sz="quarter" idx="17"/>
          </p:nvPr>
        </p:nvSpPr>
        <p:spPr/>
        <p:txBody>
          <a:bodyPr/>
          <a:lstStyle/>
          <a:p>
            <a:fld id="{7DAB47CC-2047-4FFE-9F3B-6C9AB62C3816}" type="slidenum">
              <a:rPr lang="en-GB" smtClean="0"/>
              <a:pPr/>
              <a:t>‹n.›</a:t>
            </a:fld>
            <a:endParaRPr lang="en-GB"/>
          </a:p>
        </p:txBody>
      </p:sp>
      <p:sp>
        <p:nvSpPr>
          <p:cNvPr id="4" name="Picture Placeholder 3"/>
          <p:cNvSpPr>
            <a:spLocks noGrp="1"/>
          </p:cNvSpPr>
          <p:nvPr>
            <p:ph type="pic" sz="quarter" idx="18"/>
          </p:nvPr>
        </p:nvSpPr>
        <p:spPr>
          <a:xfrm>
            <a:off x="4734000" y="1006475"/>
            <a:ext cx="4024800" cy="3592800"/>
          </a:xfrm>
        </p:spPr>
        <p:txBody>
          <a:bodyPr/>
          <a:lstStyle/>
          <a:p>
            <a:endParaRPr lang="en-GB"/>
          </a:p>
        </p:txBody>
      </p:sp>
    </p:spTree>
    <p:extLst>
      <p:ext uri="{BB962C8B-B14F-4D97-AF65-F5344CB8AC3E}">
        <p14:creationId xmlns:p14="http://schemas.microsoft.com/office/powerpoint/2010/main" val="2470272042"/>
      </p:ext>
    </p:extLst>
  </p:cSld>
  <p:clrMapOvr>
    <a:masterClrMapping/>
  </p:clrMapOvr>
  <p:hf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hree col ">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7355A2E-0C24-4BF0-A392-C0768E5B90F4}"/>
              </a:ext>
            </a:extLst>
          </p:cNvPr>
          <p:cNvSpPr>
            <a:spLocks noGrp="1"/>
          </p:cNvSpPr>
          <p:nvPr>
            <p:ph idx="1"/>
          </p:nvPr>
        </p:nvSpPr>
        <p:spPr>
          <a:xfrm>
            <a:off x="359569" y="1006079"/>
            <a:ext cx="2700000" cy="35909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p:cNvSpPr>
            <a:spLocks noGrp="1"/>
          </p:cNvSpPr>
          <p:nvPr>
            <p:ph type="body" sz="quarter" idx="13" hasCustomPrompt="1"/>
          </p:nvPr>
        </p:nvSpPr>
        <p:spPr>
          <a:xfrm>
            <a:off x="5257705" y="573881"/>
            <a:ext cx="3510000" cy="216000"/>
          </a:xfrm>
        </p:spPr>
        <p:txBody>
          <a:bodyPr>
            <a:noAutofit/>
          </a:bodyPr>
          <a:lstStyle>
            <a:lvl1pPr marL="0" indent="0" algn="r">
              <a:lnSpc>
                <a:spcPct val="100000"/>
              </a:lnSpc>
              <a:spcBef>
                <a:spcPts val="0"/>
              </a:spcBef>
              <a:buNone/>
              <a:defRPr sz="1500" b="1" cap="all" baseline="0"/>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5256842" y="338009"/>
            <a:ext cx="3510863" cy="216000"/>
          </a:xfrm>
        </p:spPr>
        <p:txBody>
          <a:bodyPr/>
          <a:lstStyle>
            <a:lvl1pPr>
              <a:defRPr>
                <a:solidFill>
                  <a:schemeClr val="accent3"/>
                </a:solidFill>
              </a:defRPr>
            </a:lvl1pPr>
          </a:lstStyle>
          <a:p>
            <a:r>
              <a:rPr lang="en-US" dirty="0"/>
              <a:t>Click to add title</a:t>
            </a:r>
            <a:endParaRPr lang="en-GB" dirty="0"/>
          </a:p>
        </p:txBody>
      </p:sp>
      <p:sp>
        <p:nvSpPr>
          <p:cNvPr id="11" name="Content Placeholder 2">
            <a:extLst>
              <a:ext uri="{FF2B5EF4-FFF2-40B4-BE49-F238E27FC236}">
                <a16:creationId xmlns="" xmlns:a16="http://schemas.microsoft.com/office/drawing/2014/main" id="{F7355A2E-0C24-4BF0-A392-C0768E5B90F4}"/>
              </a:ext>
            </a:extLst>
          </p:cNvPr>
          <p:cNvSpPr>
            <a:spLocks noGrp="1"/>
          </p:cNvSpPr>
          <p:nvPr>
            <p:ph idx="14"/>
          </p:nvPr>
        </p:nvSpPr>
        <p:spPr>
          <a:xfrm>
            <a:off x="3213637" y="1006079"/>
            <a:ext cx="2700000" cy="35909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2">
            <a:extLst>
              <a:ext uri="{FF2B5EF4-FFF2-40B4-BE49-F238E27FC236}">
                <a16:creationId xmlns="" xmlns:a16="http://schemas.microsoft.com/office/drawing/2014/main" id="{F7355A2E-0C24-4BF0-A392-C0768E5B90F4}"/>
              </a:ext>
            </a:extLst>
          </p:cNvPr>
          <p:cNvSpPr>
            <a:spLocks noGrp="1"/>
          </p:cNvSpPr>
          <p:nvPr>
            <p:ph idx="15"/>
          </p:nvPr>
        </p:nvSpPr>
        <p:spPr>
          <a:xfrm>
            <a:off x="6067705" y="1006079"/>
            <a:ext cx="2700000" cy="35909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7" name="Straight Connector 6"/>
          <p:cNvCxnSpPr/>
          <p:nvPr userDrawn="1"/>
        </p:nvCxnSpPr>
        <p:spPr>
          <a:xfrm>
            <a:off x="359569" y="4725000"/>
            <a:ext cx="8424863" cy="0"/>
          </a:xfrm>
          <a:prstGeom prst="line">
            <a:avLst/>
          </a:prstGeom>
          <a:ln>
            <a:solidFill>
              <a:srgbClr val="9EA9B2"/>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21"/>
          </p:nvPr>
        </p:nvSpPr>
        <p:spPr/>
        <p:txBody>
          <a:bodyPr/>
          <a:lstStyle/>
          <a:p>
            <a:fld id="{7DAB47CC-2047-4FFE-9F3B-6C9AB62C3816}" type="slidenum">
              <a:rPr lang="en-GB" smtClean="0"/>
              <a:pPr/>
              <a:t>‹n.›</a:t>
            </a:fld>
            <a:endParaRPr lang="en-GB"/>
          </a:p>
        </p:txBody>
      </p:sp>
    </p:spTree>
    <p:extLst>
      <p:ext uri="{BB962C8B-B14F-4D97-AF65-F5344CB8AC3E}">
        <p14:creationId xmlns:p14="http://schemas.microsoft.com/office/powerpoint/2010/main" val="1878286758"/>
      </p:ext>
    </p:extLst>
  </p:cSld>
  <p:clrMapOvr>
    <a:masterClrMapping/>
  </p:clrMapOvr>
  <p:hf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 content">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7355A2E-0C24-4BF0-A392-C0768E5B90F4}"/>
              </a:ext>
            </a:extLst>
          </p:cNvPr>
          <p:cNvSpPr>
            <a:spLocks noGrp="1"/>
          </p:cNvSpPr>
          <p:nvPr>
            <p:ph idx="1"/>
          </p:nvPr>
        </p:nvSpPr>
        <p:spPr>
          <a:xfrm>
            <a:off x="359979" y="1006079"/>
            <a:ext cx="4023000" cy="35909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p:cNvSpPr>
            <a:spLocks noGrp="1"/>
          </p:cNvSpPr>
          <p:nvPr>
            <p:ph type="body" sz="quarter" idx="13" hasCustomPrompt="1"/>
          </p:nvPr>
        </p:nvSpPr>
        <p:spPr>
          <a:xfrm>
            <a:off x="5257705" y="573881"/>
            <a:ext cx="3510000" cy="216000"/>
          </a:xfrm>
        </p:spPr>
        <p:txBody>
          <a:bodyPr>
            <a:noAutofit/>
          </a:bodyPr>
          <a:lstStyle>
            <a:lvl1pPr marL="0" indent="0" algn="r">
              <a:lnSpc>
                <a:spcPct val="100000"/>
              </a:lnSpc>
              <a:spcBef>
                <a:spcPts val="0"/>
              </a:spcBef>
              <a:buNone/>
              <a:defRPr sz="1500" b="1" cap="all" baseline="0"/>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5256842" y="338009"/>
            <a:ext cx="3510863" cy="216000"/>
          </a:xfrm>
        </p:spPr>
        <p:txBody>
          <a:bodyPr/>
          <a:lstStyle>
            <a:lvl1pPr>
              <a:defRPr>
                <a:solidFill>
                  <a:schemeClr val="tx2"/>
                </a:solidFill>
              </a:defRPr>
            </a:lvl1pPr>
          </a:lstStyle>
          <a:p>
            <a:r>
              <a:rPr lang="en-US" dirty="0"/>
              <a:t>Click to add title</a:t>
            </a:r>
            <a:endParaRPr lang="en-GB" dirty="0"/>
          </a:p>
        </p:txBody>
      </p:sp>
      <p:sp>
        <p:nvSpPr>
          <p:cNvPr id="8" name="Content Placeholder 2">
            <a:extLst>
              <a:ext uri="{FF2B5EF4-FFF2-40B4-BE49-F238E27FC236}">
                <a16:creationId xmlns="" xmlns:a16="http://schemas.microsoft.com/office/drawing/2014/main" id="{F7355A2E-0C24-4BF0-A392-C0768E5B90F4}"/>
              </a:ext>
            </a:extLst>
          </p:cNvPr>
          <p:cNvSpPr>
            <a:spLocks noGrp="1"/>
          </p:cNvSpPr>
          <p:nvPr>
            <p:ph idx="14"/>
          </p:nvPr>
        </p:nvSpPr>
        <p:spPr>
          <a:xfrm>
            <a:off x="4734018" y="1006079"/>
            <a:ext cx="4023000" cy="35909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laceholder 11"/>
          <p:cNvSpPr>
            <a:spLocks noGrp="1"/>
          </p:cNvSpPr>
          <p:nvPr>
            <p:ph type="sldNum" sz="quarter" idx="17"/>
          </p:nvPr>
        </p:nvSpPr>
        <p:spPr/>
        <p:txBody>
          <a:bodyPr/>
          <a:lstStyle/>
          <a:p>
            <a:fld id="{7DAB47CC-2047-4FFE-9F3B-6C9AB62C3816}" type="slidenum">
              <a:rPr lang="en-GB" smtClean="0"/>
              <a:pPr/>
              <a:t>‹n.›</a:t>
            </a:fld>
            <a:endParaRPr lang="en-GB"/>
          </a:p>
        </p:txBody>
      </p:sp>
    </p:spTree>
    <p:extLst>
      <p:ext uri="{BB962C8B-B14F-4D97-AF65-F5344CB8AC3E}">
        <p14:creationId xmlns:p14="http://schemas.microsoft.com/office/powerpoint/2010/main" val="1901165211"/>
      </p:ext>
    </p:extLst>
  </p:cSld>
  <p:clrMapOvr>
    <a:masterClrMapping/>
  </p:clrMapOvr>
  <p:hf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hree col with image">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7355A2E-0C24-4BF0-A392-C0768E5B90F4}"/>
              </a:ext>
            </a:extLst>
          </p:cNvPr>
          <p:cNvSpPr>
            <a:spLocks noGrp="1"/>
          </p:cNvSpPr>
          <p:nvPr>
            <p:ph idx="1"/>
          </p:nvPr>
        </p:nvSpPr>
        <p:spPr>
          <a:xfrm>
            <a:off x="359569" y="1006079"/>
            <a:ext cx="2700000" cy="35909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p:cNvSpPr>
            <a:spLocks noGrp="1"/>
          </p:cNvSpPr>
          <p:nvPr>
            <p:ph type="body" sz="quarter" idx="13" hasCustomPrompt="1"/>
          </p:nvPr>
        </p:nvSpPr>
        <p:spPr>
          <a:xfrm>
            <a:off x="5257705" y="573881"/>
            <a:ext cx="3510000" cy="216000"/>
          </a:xfrm>
        </p:spPr>
        <p:txBody>
          <a:bodyPr>
            <a:noAutofit/>
          </a:bodyPr>
          <a:lstStyle>
            <a:lvl1pPr marL="0" indent="0" algn="r">
              <a:lnSpc>
                <a:spcPct val="100000"/>
              </a:lnSpc>
              <a:spcBef>
                <a:spcPts val="0"/>
              </a:spcBef>
              <a:buNone/>
              <a:defRPr sz="1500" b="1" cap="all" baseline="0"/>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5256842" y="338009"/>
            <a:ext cx="3510863" cy="216000"/>
          </a:xfrm>
        </p:spPr>
        <p:txBody>
          <a:bodyPr/>
          <a:lstStyle>
            <a:lvl1pPr>
              <a:defRPr>
                <a:solidFill>
                  <a:schemeClr val="accent3"/>
                </a:solidFill>
              </a:defRPr>
            </a:lvl1pPr>
          </a:lstStyle>
          <a:p>
            <a:r>
              <a:rPr lang="en-US" dirty="0"/>
              <a:t>Click to add title</a:t>
            </a:r>
            <a:endParaRPr lang="en-GB" dirty="0"/>
          </a:p>
        </p:txBody>
      </p:sp>
      <p:sp>
        <p:nvSpPr>
          <p:cNvPr id="11" name="Content Placeholder 2">
            <a:extLst>
              <a:ext uri="{FF2B5EF4-FFF2-40B4-BE49-F238E27FC236}">
                <a16:creationId xmlns="" xmlns:a16="http://schemas.microsoft.com/office/drawing/2014/main" id="{F7355A2E-0C24-4BF0-A392-C0768E5B90F4}"/>
              </a:ext>
            </a:extLst>
          </p:cNvPr>
          <p:cNvSpPr>
            <a:spLocks noGrp="1"/>
          </p:cNvSpPr>
          <p:nvPr>
            <p:ph idx="14"/>
          </p:nvPr>
        </p:nvSpPr>
        <p:spPr>
          <a:xfrm>
            <a:off x="3213637" y="1006079"/>
            <a:ext cx="2700000" cy="35909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7" name="Straight Connector 6"/>
          <p:cNvCxnSpPr/>
          <p:nvPr userDrawn="1"/>
        </p:nvCxnSpPr>
        <p:spPr>
          <a:xfrm>
            <a:off x="359569" y="4725000"/>
            <a:ext cx="8424863" cy="0"/>
          </a:xfrm>
          <a:prstGeom prst="line">
            <a:avLst/>
          </a:prstGeom>
          <a:ln>
            <a:solidFill>
              <a:srgbClr val="9EA9B2"/>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21"/>
          </p:nvPr>
        </p:nvSpPr>
        <p:spPr/>
        <p:txBody>
          <a:bodyPr/>
          <a:lstStyle/>
          <a:p>
            <a:fld id="{7DAB47CC-2047-4FFE-9F3B-6C9AB62C3816}" type="slidenum">
              <a:rPr lang="en-GB" smtClean="0"/>
              <a:pPr/>
              <a:t>‹n.›</a:t>
            </a:fld>
            <a:endParaRPr lang="en-GB"/>
          </a:p>
        </p:txBody>
      </p:sp>
      <p:sp>
        <p:nvSpPr>
          <p:cNvPr id="4" name="Picture Placeholder 3"/>
          <p:cNvSpPr>
            <a:spLocks noGrp="1"/>
          </p:cNvSpPr>
          <p:nvPr>
            <p:ph type="pic" sz="quarter" idx="22"/>
          </p:nvPr>
        </p:nvSpPr>
        <p:spPr>
          <a:xfrm>
            <a:off x="6069600" y="1006474"/>
            <a:ext cx="2700000" cy="3592800"/>
          </a:xfrm>
        </p:spPr>
        <p:txBody>
          <a:bodyPr/>
          <a:lstStyle/>
          <a:p>
            <a:endParaRPr lang="en-GB" dirty="0"/>
          </a:p>
        </p:txBody>
      </p:sp>
    </p:spTree>
    <p:extLst>
      <p:ext uri="{BB962C8B-B14F-4D97-AF65-F5344CB8AC3E}">
        <p14:creationId xmlns:p14="http://schemas.microsoft.com/office/powerpoint/2010/main" val="217188183"/>
      </p:ext>
    </p:extLst>
  </p:cSld>
  <p:clrMapOvr>
    <a:masterClrMapping/>
  </p:clrMapOvr>
  <p:hf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hree col reverse colour">
    <p:bg>
      <p:bgPr>
        <a:solidFill>
          <a:schemeClr val="accent3"/>
        </a:solidFill>
        <a:effectLst/>
      </p:bgPr>
    </p:bg>
    <p:spTree>
      <p:nvGrpSpPr>
        <p:cNvPr id="1" name=""/>
        <p:cNvGrpSpPr/>
        <p:nvPr/>
      </p:nvGrpSpPr>
      <p:grpSpPr>
        <a:xfrm>
          <a:off x="0" y="0"/>
          <a:ext cx="0" cy="0"/>
          <a:chOff x="0" y="0"/>
          <a:chExt cx="0" cy="0"/>
        </a:xfrm>
      </p:grpSpPr>
      <p:sp>
        <p:nvSpPr>
          <p:cNvPr id="14" name="Text Placeholder 13"/>
          <p:cNvSpPr>
            <a:spLocks noGrp="1"/>
          </p:cNvSpPr>
          <p:nvPr>
            <p:ph type="body" sz="quarter" idx="13" hasCustomPrompt="1"/>
          </p:nvPr>
        </p:nvSpPr>
        <p:spPr>
          <a:xfrm>
            <a:off x="5257705" y="573881"/>
            <a:ext cx="3510000" cy="216000"/>
          </a:xfrm>
        </p:spPr>
        <p:txBody>
          <a:bodyPr>
            <a:noAutofit/>
          </a:bodyPr>
          <a:lstStyle>
            <a:lvl1pPr marL="0" indent="0" algn="r">
              <a:lnSpc>
                <a:spcPct val="100000"/>
              </a:lnSpc>
              <a:spcBef>
                <a:spcPts val="0"/>
              </a:spcBef>
              <a:buNone/>
              <a:defRPr sz="1500" b="1" cap="all" baseline="0">
                <a:solidFill>
                  <a:schemeClr val="bg1"/>
                </a:solidFill>
              </a:defRPr>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5256842" y="338009"/>
            <a:ext cx="3510863" cy="216000"/>
          </a:xfrm>
        </p:spPr>
        <p:txBody>
          <a:bodyPr/>
          <a:lstStyle>
            <a:lvl1pPr>
              <a:defRPr>
                <a:solidFill>
                  <a:schemeClr val="bg1"/>
                </a:solidFill>
              </a:defRPr>
            </a:lvl1pPr>
          </a:lstStyle>
          <a:p>
            <a:r>
              <a:rPr lang="en-US" dirty="0"/>
              <a:t>Click to add title</a:t>
            </a:r>
            <a:endParaRPr lang="en-GB" dirty="0"/>
          </a:p>
        </p:txBody>
      </p:sp>
      <p:cxnSp>
        <p:nvCxnSpPr>
          <p:cNvPr id="7" name="Straight Connector 6"/>
          <p:cNvCxnSpPr/>
          <p:nvPr userDrawn="1"/>
        </p:nvCxnSpPr>
        <p:spPr>
          <a:xfrm>
            <a:off x="359569" y="4725000"/>
            <a:ext cx="842486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21"/>
          </p:nvPr>
        </p:nvSpPr>
        <p:spPr/>
        <p:txBody>
          <a:bodyPr/>
          <a:lstStyle>
            <a:lvl1pPr>
              <a:defRPr>
                <a:solidFill>
                  <a:schemeClr val="bg1"/>
                </a:solidFill>
              </a:defRPr>
            </a:lvl1pPr>
          </a:lstStyle>
          <a:p>
            <a:fld id="{7DAB47CC-2047-4FFE-9F3B-6C9AB62C3816}" type="slidenum">
              <a:rPr lang="en-GB" smtClean="0"/>
              <a:pPr/>
              <a:t>‹n.›</a:t>
            </a:fld>
            <a:endParaRPr lang="en-GB"/>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569" y="324117"/>
            <a:ext cx="901795" cy="546444"/>
          </a:xfrm>
          <a:prstGeom prst="rect">
            <a:avLst/>
          </a:prstGeom>
        </p:spPr>
      </p:pic>
      <p:sp>
        <p:nvSpPr>
          <p:cNvPr id="15" name="Content Placeholder 2">
            <a:extLst>
              <a:ext uri="{FF2B5EF4-FFF2-40B4-BE49-F238E27FC236}">
                <a16:creationId xmlns="" xmlns:a16="http://schemas.microsoft.com/office/drawing/2014/main" id="{F7355A2E-0C24-4BF0-A392-C0768E5B90F4}"/>
              </a:ext>
            </a:extLst>
          </p:cNvPr>
          <p:cNvSpPr>
            <a:spLocks noGrp="1"/>
          </p:cNvSpPr>
          <p:nvPr>
            <p:ph idx="22" hasCustomPrompt="1"/>
          </p:nvPr>
        </p:nvSpPr>
        <p:spPr>
          <a:xfrm>
            <a:off x="360000" y="1008000"/>
            <a:ext cx="2700000" cy="3590925"/>
          </a:xfrm>
        </p:spPr>
        <p:txBody>
          <a:bodyPr/>
          <a:lstStyle>
            <a:lvl1pPr>
              <a:defRPr>
                <a:solidFill>
                  <a:schemeClr val="bg1"/>
                </a:solidFill>
              </a:defRPr>
            </a:lvl1pPr>
            <a:lvl2pPr>
              <a:defRPr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0" name="Content Placeholder 2">
            <a:extLst>
              <a:ext uri="{FF2B5EF4-FFF2-40B4-BE49-F238E27FC236}">
                <a16:creationId xmlns="" xmlns:a16="http://schemas.microsoft.com/office/drawing/2014/main" id="{F7355A2E-0C24-4BF0-A392-C0768E5B90F4}"/>
              </a:ext>
            </a:extLst>
          </p:cNvPr>
          <p:cNvSpPr>
            <a:spLocks noGrp="1"/>
          </p:cNvSpPr>
          <p:nvPr>
            <p:ph idx="23" hasCustomPrompt="1"/>
          </p:nvPr>
        </p:nvSpPr>
        <p:spPr>
          <a:xfrm>
            <a:off x="3214800" y="1008000"/>
            <a:ext cx="2700000" cy="3590925"/>
          </a:xfrm>
        </p:spPr>
        <p:txBody>
          <a:bodyPr/>
          <a:lstStyle>
            <a:lvl1pPr>
              <a:defRPr>
                <a:solidFill>
                  <a:schemeClr val="bg1"/>
                </a:solidFill>
              </a:defRPr>
            </a:lvl1pPr>
            <a:lvl2pPr>
              <a:defRPr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0" name="Content Placeholder 2">
            <a:extLst>
              <a:ext uri="{FF2B5EF4-FFF2-40B4-BE49-F238E27FC236}">
                <a16:creationId xmlns="" xmlns:a16="http://schemas.microsoft.com/office/drawing/2014/main" id="{F7355A2E-0C24-4BF0-A392-C0768E5B90F4}"/>
              </a:ext>
            </a:extLst>
          </p:cNvPr>
          <p:cNvSpPr>
            <a:spLocks noGrp="1"/>
          </p:cNvSpPr>
          <p:nvPr>
            <p:ph idx="24" hasCustomPrompt="1"/>
          </p:nvPr>
        </p:nvSpPr>
        <p:spPr>
          <a:xfrm>
            <a:off x="6067705" y="1008000"/>
            <a:ext cx="2700000" cy="3590925"/>
          </a:xfrm>
        </p:spPr>
        <p:txBody>
          <a:bodyPr/>
          <a:lstStyle>
            <a:lvl1pPr>
              <a:defRPr>
                <a:solidFill>
                  <a:schemeClr val="bg1"/>
                </a:solidFill>
              </a:defRPr>
            </a:lvl1pPr>
            <a:lvl2pPr>
              <a:defRPr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Tree>
    <p:extLst>
      <p:ext uri="{BB962C8B-B14F-4D97-AF65-F5344CB8AC3E}">
        <p14:creationId xmlns:p14="http://schemas.microsoft.com/office/powerpoint/2010/main" val="1686028390"/>
      </p:ext>
    </p:extLst>
  </p:cSld>
  <p:clrMapOvr>
    <a:masterClrMapping/>
  </p:clrMapOvr>
  <p:hf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hree col reverse colour with image">
    <p:bg>
      <p:bgPr>
        <a:solidFill>
          <a:schemeClr val="accent3"/>
        </a:solidFill>
        <a:effectLst/>
      </p:bgPr>
    </p:bg>
    <p:spTree>
      <p:nvGrpSpPr>
        <p:cNvPr id="1" name=""/>
        <p:cNvGrpSpPr/>
        <p:nvPr/>
      </p:nvGrpSpPr>
      <p:grpSpPr>
        <a:xfrm>
          <a:off x="0" y="0"/>
          <a:ext cx="0" cy="0"/>
          <a:chOff x="0" y="0"/>
          <a:chExt cx="0" cy="0"/>
        </a:xfrm>
      </p:grpSpPr>
      <p:sp>
        <p:nvSpPr>
          <p:cNvPr id="14" name="Text Placeholder 13"/>
          <p:cNvSpPr>
            <a:spLocks noGrp="1"/>
          </p:cNvSpPr>
          <p:nvPr>
            <p:ph type="body" sz="quarter" idx="13" hasCustomPrompt="1"/>
          </p:nvPr>
        </p:nvSpPr>
        <p:spPr>
          <a:xfrm>
            <a:off x="5257705" y="573881"/>
            <a:ext cx="3510000" cy="216000"/>
          </a:xfrm>
        </p:spPr>
        <p:txBody>
          <a:bodyPr>
            <a:noAutofit/>
          </a:bodyPr>
          <a:lstStyle>
            <a:lvl1pPr marL="0" indent="0" algn="r">
              <a:lnSpc>
                <a:spcPct val="100000"/>
              </a:lnSpc>
              <a:spcBef>
                <a:spcPts val="0"/>
              </a:spcBef>
              <a:buNone/>
              <a:defRPr sz="1500" b="1" cap="all" baseline="0">
                <a:solidFill>
                  <a:schemeClr val="bg1"/>
                </a:solidFill>
              </a:defRPr>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5256842" y="338009"/>
            <a:ext cx="3510863" cy="216000"/>
          </a:xfrm>
        </p:spPr>
        <p:txBody>
          <a:bodyPr/>
          <a:lstStyle>
            <a:lvl1pPr>
              <a:defRPr>
                <a:solidFill>
                  <a:schemeClr val="bg1"/>
                </a:solidFill>
              </a:defRPr>
            </a:lvl1pPr>
          </a:lstStyle>
          <a:p>
            <a:r>
              <a:rPr lang="en-US" dirty="0"/>
              <a:t>Click to add title</a:t>
            </a:r>
            <a:endParaRPr lang="en-GB" dirty="0"/>
          </a:p>
        </p:txBody>
      </p:sp>
      <p:cxnSp>
        <p:nvCxnSpPr>
          <p:cNvPr id="7" name="Straight Connector 6"/>
          <p:cNvCxnSpPr/>
          <p:nvPr userDrawn="1"/>
        </p:nvCxnSpPr>
        <p:spPr>
          <a:xfrm>
            <a:off x="359569" y="4725000"/>
            <a:ext cx="842486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21"/>
          </p:nvPr>
        </p:nvSpPr>
        <p:spPr/>
        <p:txBody>
          <a:bodyPr/>
          <a:lstStyle>
            <a:lvl1pPr>
              <a:defRPr>
                <a:solidFill>
                  <a:schemeClr val="bg1"/>
                </a:solidFill>
              </a:defRPr>
            </a:lvl1pPr>
          </a:lstStyle>
          <a:p>
            <a:fld id="{7DAB47CC-2047-4FFE-9F3B-6C9AB62C3816}" type="slidenum">
              <a:rPr lang="en-GB" smtClean="0"/>
              <a:pPr/>
              <a:t>‹n.›</a:t>
            </a:fld>
            <a:endParaRPr lang="en-GB"/>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569" y="324117"/>
            <a:ext cx="901795" cy="546444"/>
          </a:xfrm>
          <a:prstGeom prst="rect">
            <a:avLst/>
          </a:prstGeom>
        </p:spPr>
      </p:pic>
      <p:sp>
        <p:nvSpPr>
          <p:cNvPr id="15" name="Content Placeholder 2">
            <a:extLst>
              <a:ext uri="{FF2B5EF4-FFF2-40B4-BE49-F238E27FC236}">
                <a16:creationId xmlns="" xmlns:a16="http://schemas.microsoft.com/office/drawing/2014/main" id="{F7355A2E-0C24-4BF0-A392-C0768E5B90F4}"/>
              </a:ext>
            </a:extLst>
          </p:cNvPr>
          <p:cNvSpPr>
            <a:spLocks noGrp="1"/>
          </p:cNvSpPr>
          <p:nvPr>
            <p:ph idx="22" hasCustomPrompt="1"/>
          </p:nvPr>
        </p:nvSpPr>
        <p:spPr>
          <a:xfrm>
            <a:off x="360000" y="1006474"/>
            <a:ext cx="2700000" cy="3592800"/>
          </a:xfrm>
        </p:spPr>
        <p:txBody>
          <a:bodyPr/>
          <a:lstStyle>
            <a:lvl1pPr>
              <a:defRPr>
                <a:solidFill>
                  <a:schemeClr val="bg1"/>
                </a:solidFill>
              </a:defRPr>
            </a:lvl1pPr>
            <a:lvl2pPr>
              <a:defRPr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0" name="Picture Placeholder 3"/>
          <p:cNvSpPr>
            <a:spLocks noGrp="1"/>
          </p:cNvSpPr>
          <p:nvPr>
            <p:ph type="pic" sz="quarter" idx="23"/>
          </p:nvPr>
        </p:nvSpPr>
        <p:spPr>
          <a:xfrm>
            <a:off x="6069600" y="1006474"/>
            <a:ext cx="2700000" cy="3592800"/>
          </a:xfrm>
        </p:spPr>
        <p:txBody>
          <a:bodyPr/>
          <a:lstStyle>
            <a:lvl1pPr>
              <a:defRPr>
                <a:solidFill>
                  <a:schemeClr val="bg1"/>
                </a:solidFill>
              </a:defRPr>
            </a:lvl1pPr>
          </a:lstStyle>
          <a:p>
            <a:endParaRPr lang="en-GB" dirty="0"/>
          </a:p>
        </p:txBody>
      </p:sp>
      <p:sp>
        <p:nvSpPr>
          <p:cNvPr id="11" name="Content Placeholder 2">
            <a:extLst>
              <a:ext uri="{FF2B5EF4-FFF2-40B4-BE49-F238E27FC236}">
                <a16:creationId xmlns="" xmlns:a16="http://schemas.microsoft.com/office/drawing/2014/main" id="{F7355A2E-0C24-4BF0-A392-C0768E5B90F4}"/>
              </a:ext>
            </a:extLst>
          </p:cNvPr>
          <p:cNvSpPr>
            <a:spLocks noGrp="1"/>
          </p:cNvSpPr>
          <p:nvPr>
            <p:ph idx="24" hasCustomPrompt="1"/>
          </p:nvPr>
        </p:nvSpPr>
        <p:spPr>
          <a:xfrm>
            <a:off x="3214800" y="1006474"/>
            <a:ext cx="2700000" cy="3590925"/>
          </a:xfrm>
        </p:spPr>
        <p:txBody>
          <a:bodyPr/>
          <a:lstStyle>
            <a:lvl1pPr>
              <a:defRPr>
                <a:solidFill>
                  <a:schemeClr val="bg1"/>
                </a:solidFill>
              </a:defRPr>
            </a:lvl1pPr>
            <a:lvl2pPr>
              <a:defRPr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Tree>
    <p:extLst>
      <p:ext uri="{BB962C8B-B14F-4D97-AF65-F5344CB8AC3E}">
        <p14:creationId xmlns:p14="http://schemas.microsoft.com/office/powerpoint/2010/main" val="2691413018"/>
      </p:ext>
    </p:extLst>
  </p:cSld>
  <p:clrMapOvr>
    <a:masterClrMapping/>
  </p:clrMapOvr>
  <p:hf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harts and comments">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7355A2E-0C24-4BF0-A392-C0768E5B90F4}"/>
              </a:ext>
            </a:extLst>
          </p:cNvPr>
          <p:cNvSpPr>
            <a:spLocks noGrp="1"/>
          </p:cNvSpPr>
          <p:nvPr>
            <p:ph idx="1"/>
          </p:nvPr>
        </p:nvSpPr>
        <p:spPr>
          <a:xfrm>
            <a:off x="359569" y="3382004"/>
            <a:ext cx="2700000" cy="1215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p:cNvSpPr>
            <a:spLocks noGrp="1"/>
          </p:cNvSpPr>
          <p:nvPr>
            <p:ph type="body" sz="quarter" idx="13" hasCustomPrompt="1"/>
          </p:nvPr>
        </p:nvSpPr>
        <p:spPr>
          <a:xfrm>
            <a:off x="5257705" y="573881"/>
            <a:ext cx="3510000" cy="216000"/>
          </a:xfrm>
        </p:spPr>
        <p:txBody>
          <a:bodyPr>
            <a:noAutofit/>
          </a:bodyPr>
          <a:lstStyle>
            <a:lvl1pPr marL="0" indent="0" algn="r">
              <a:lnSpc>
                <a:spcPct val="100000"/>
              </a:lnSpc>
              <a:spcBef>
                <a:spcPts val="0"/>
              </a:spcBef>
              <a:buNone/>
              <a:defRPr sz="1500" b="1" cap="all" baseline="0"/>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5256842" y="338009"/>
            <a:ext cx="3510863" cy="216000"/>
          </a:xfrm>
        </p:spPr>
        <p:txBody>
          <a:bodyPr/>
          <a:lstStyle>
            <a:lvl1pPr>
              <a:defRPr>
                <a:solidFill>
                  <a:schemeClr val="accent3"/>
                </a:solidFill>
              </a:defRPr>
            </a:lvl1pPr>
          </a:lstStyle>
          <a:p>
            <a:r>
              <a:rPr lang="en-US" dirty="0"/>
              <a:t>Click to add title</a:t>
            </a:r>
            <a:endParaRPr lang="en-GB" dirty="0"/>
          </a:p>
        </p:txBody>
      </p:sp>
      <p:sp>
        <p:nvSpPr>
          <p:cNvPr id="11" name="Content Placeholder 2">
            <a:extLst>
              <a:ext uri="{FF2B5EF4-FFF2-40B4-BE49-F238E27FC236}">
                <a16:creationId xmlns="" xmlns:a16="http://schemas.microsoft.com/office/drawing/2014/main" id="{F7355A2E-0C24-4BF0-A392-C0768E5B90F4}"/>
              </a:ext>
            </a:extLst>
          </p:cNvPr>
          <p:cNvSpPr>
            <a:spLocks noGrp="1"/>
          </p:cNvSpPr>
          <p:nvPr>
            <p:ph idx="14"/>
          </p:nvPr>
        </p:nvSpPr>
        <p:spPr>
          <a:xfrm>
            <a:off x="3213637" y="3382004"/>
            <a:ext cx="2700000" cy="1215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2">
            <a:extLst>
              <a:ext uri="{FF2B5EF4-FFF2-40B4-BE49-F238E27FC236}">
                <a16:creationId xmlns="" xmlns:a16="http://schemas.microsoft.com/office/drawing/2014/main" id="{F7355A2E-0C24-4BF0-A392-C0768E5B90F4}"/>
              </a:ext>
            </a:extLst>
          </p:cNvPr>
          <p:cNvSpPr>
            <a:spLocks noGrp="1"/>
          </p:cNvSpPr>
          <p:nvPr>
            <p:ph idx="15"/>
          </p:nvPr>
        </p:nvSpPr>
        <p:spPr>
          <a:xfrm>
            <a:off x="6067705" y="3382004"/>
            <a:ext cx="2700000" cy="1215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7" name="Straight Connector 6"/>
          <p:cNvCxnSpPr/>
          <p:nvPr userDrawn="1"/>
        </p:nvCxnSpPr>
        <p:spPr>
          <a:xfrm>
            <a:off x="359569" y="4725000"/>
            <a:ext cx="8424863" cy="0"/>
          </a:xfrm>
          <a:prstGeom prst="line">
            <a:avLst/>
          </a:prstGeom>
          <a:ln>
            <a:solidFill>
              <a:srgbClr val="9EA9B2"/>
            </a:solidFill>
          </a:ln>
        </p:spPr>
        <p:style>
          <a:lnRef idx="1">
            <a:schemeClr val="accent1"/>
          </a:lnRef>
          <a:fillRef idx="0">
            <a:schemeClr val="accent1"/>
          </a:fillRef>
          <a:effectRef idx="0">
            <a:schemeClr val="accent1"/>
          </a:effectRef>
          <a:fontRef idx="minor">
            <a:schemeClr val="tx1"/>
          </a:fontRef>
        </p:style>
      </p:cxnSp>
      <p:sp>
        <p:nvSpPr>
          <p:cNvPr id="16" name="Chart Placeholder 15"/>
          <p:cNvSpPr>
            <a:spLocks noGrp="1"/>
          </p:cNvSpPr>
          <p:nvPr>
            <p:ph type="chart" sz="quarter" idx="16"/>
          </p:nvPr>
        </p:nvSpPr>
        <p:spPr>
          <a:xfrm>
            <a:off x="359569" y="1006079"/>
            <a:ext cx="2700338" cy="2159794"/>
          </a:xfrm>
        </p:spPr>
        <p:txBody>
          <a:bodyPr/>
          <a:lstStyle/>
          <a:p>
            <a:endParaRPr lang="en-GB"/>
          </a:p>
        </p:txBody>
      </p:sp>
      <p:sp>
        <p:nvSpPr>
          <p:cNvPr id="18" name="Chart Placeholder 15"/>
          <p:cNvSpPr>
            <a:spLocks noGrp="1"/>
          </p:cNvSpPr>
          <p:nvPr>
            <p:ph type="chart" sz="quarter" idx="17"/>
          </p:nvPr>
        </p:nvSpPr>
        <p:spPr>
          <a:xfrm>
            <a:off x="3221831" y="1006079"/>
            <a:ext cx="2700338" cy="2159794"/>
          </a:xfrm>
        </p:spPr>
        <p:txBody>
          <a:bodyPr/>
          <a:lstStyle/>
          <a:p>
            <a:endParaRPr lang="en-GB"/>
          </a:p>
        </p:txBody>
      </p:sp>
      <p:sp>
        <p:nvSpPr>
          <p:cNvPr id="19" name="Chart Placeholder 15"/>
          <p:cNvSpPr>
            <a:spLocks noGrp="1"/>
          </p:cNvSpPr>
          <p:nvPr>
            <p:ph type="chart" sz="quarter" idx="18"/>
          </p:nvPr>
        </p:nvSpPr>
        <p:spPr>
          <a:xfrm>
            <a:off x="6084094" y="1006079"/>
            <a:ext cx="2700338" cy="2159794"/>
          </a:xfrm>
        </p:spPr>
        <p:txBody>
          <a:bodyPr/>
          <a:lstStyle/>
          <a:p>
            <a:endParaRPr lang="en-GB"/>
          </a:p>
        </p:txBody>
      </p:sp>
      <p:sp>
        <p:nvSpPr>
          <p:cNvPr id="9" name="Slide Number Placeholder 8"/>
          <p:cNvSpPr>
            <a:spLocks noGrp="1"/>
          </p:cNvSpPr>
          <p:nvPr>
            <p:ph type="sldNum" sz="quarter" idx="21"/>
          </p:nvPr>
        </p:nvSpPr>
        <p:spPr/>
        <p:txBody>
          <a:bodyPr/>
          <a:lstStyle/>
          <a:p>
            <a:fld id="{7DAB47CC-2047-4FFE-9F3B-6C9AB62C3816}" type="slidenum">
              <a:rPr lang="en-GB" smtClean="0"/>
              <a:pPr/>
              <a:t>‹n.›</a:t>
            </a:fld>
            <a:endParaRPr lang="en-GB"/>
          </a:p>
        </p:txBody>
      </p:sp>
    </p:spTree>
    <p:extLst>
      <p:ext uri="{BB962C8B-B14F-4D97-AF65-F5344CB8AC3E}">
        <p14:creationId xmlns:p14="http://schemas.microsoft.com/office/powerpoint/2010/main" val="1599747039"/>
      </p:ext>
    </p:extLst>
  </p:cSld>
  <p:clrMapOvr>
    <a:masterClrMapping/>
  </p:clrMapOvr>
  <p:hf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ive flowing columns">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7355A2E-0C24-4BF0-A392-C0768E5B90F4}"/>
              </a:ext>
            </a:extLst>
          </p:cNvPr>
          <p:cNvSpPr>
            <a:spLocks noGrp="1"/>
          </p:cNvSpPr>
          <p:nvPr>
            <p:ph idx="1" hasCustomPrompt="1"/>
          </p:nvPr>
        </p:nvSpPr>
        <p:spPr>
          <a:xfrm>
            <a:off x="359363" y="1006079"/>
            <a:ext cx="8424000" cy="3590925"/>
          </a:xfrm>
        </p:spPr>
        <p:txBody>
          <a:bodyPr numCol="5" spcCol="81000">
            <a:normAutofit/>
          </a:bodyPr>
          <a:lstStyle>
            <a:lvl1pPr>
              <a:lnSpc>
                <a:spcPct val="100000"/>
              </a:lnSpc>
              <a:spcBef>
                <a:spcPts val="150"/>
              </a:spcBef>
              <a:spcAft>
                <a:spcPts val="300"/>
              </a:spcAft>
              <a:defRPr lang="en-GB" sz="800" dirty="0"/>
            </a:lvl1pPr>
            <a:lvl2pPr marL="0" indent="0">
              <a:lnSpc>
                <a:spcPct val="100000"/>
              </a:lnSpc>
              <a:spcBef>
                <a:spcPts val="0"/>
              </a:spcBef>
              <a:spcAft>
                <a:spcPts val="300"/>
              </a:spcAft>
              <a:buNone/>
              <a:defRPr sz="800">
                <a:solidFill>
                  <a:schemeClr val="accent3"/>
                </a:solidFill>
              </a:defRPr>
            </a:lvl2pPr>
            <a:lvl3pPr marL="0" indent="0">
              <a:lnSpc>
                <a:spcPct val="100000"/>
              </a:lnSpc>
              <a:spcBef>
                <a:spcPts val="0"/>
              </a:spcBef>
              <a:spcAft>
                <a:spcPts val="300"/>
              </a:spcAft>
              <a:buNone/>
              <a:defRPr sz="800"/>
            </a:lvl3pPr>
            <a:lvl4pPr marL="132160" indent="-132160">
              <a:lnSpc>
                <a:spcPct val="100000"/>
              </a:lnSpc>
              <a:spcBef>
                <a:spcPts val="0"/>
              </a:spcBef>
              <a:spcAft>
                <a:spcPts val="300"/>
              </a:spcAft>
              <a:defRPr sz="800">
                <a:solidFill>
                  <a:schemeClr val="tx1"/>
                </a:solidFill>
              </a:defRPr>
            </a:lvl4pPr>
            <a:lvl5pPr marL="132160" indent="3572">
              <a:lnSpc>
                <a:spcPct val="100000"/>
              </a:lnSpc>
              <a:spcBef>
                <a:spcPts val="0"/>
              </a:spcBef>
              <a:spcAft>
                <a:spcPts val="300"/>
              </a:spcAft>
              <a:defRPr sz="800">
                <a:solidFill>
                  <a:schemeClr val="tx1"/>
                </a:solidFill>
              </a:defRPr>
            </a:lvl5pPr>
            <a:lvl6pPr marL="271463" indent="-135731">
              <a:lnSpc>
                <a:spcPct val="100000"/>
              </a:lnSpc>
              <a:spcBef>
                <a:spcPts val="0"/>
              </a:spcBef>
              <a:spcAft>
                <a:spcPts val="300"/>
              </a:spcAft>
              <a:defRPr lang="en-US" sz="800" kern="1200" dirty="0" smtClean="0">
                <a:solidFill>
                  <a:schemeClr val="tx1"/>
                </a:solidFill>
                <a:latin typeface="+mn-lt"/>
                <a:ea typeface="+mn-ea"/>
                <a:cs typeface="+mn-cs"/>
              </a:defRPr>
            </a:lvl6pPr>
            <a:lvl7pPr marL="271463" indent="0">
              <a:lnSpc>
                <a:spcPct val="100000"/>
              </a:lnSpc>
              <a:spcBef>
                <a:spcPts val="0"/>
              </a:spcBef>
              <a:spcAft>
                <a:spcPts val="300"/>
              </a:spcAft>
              <a:defRPr lang="en-US" sz="800" kern="1200" dirty="0" smtClean="0">
                <a:solidFill>
                  <a:schemeClr val="tx1"/>
                </a:solidFill>
                <a:latin typeface="+mn-lt"/>
                <a:ea typeface="+mn-ea"/>
                <a:cs typeface="+mn-cs"/>
              </a:defRPr>
            </a:lvl7pPr>
            <a:lvl8pPr marL="271463" indent="0">
              <a:lnSpc>
                <a:spcPct val="100000"/>
              </a:lnSpc>
              <a:spcBef>
                <a:spcPts val="0"/>
              </a:spcBef>
              <a:spcAft>
                <a:spcPts val="300"/>
              </a:spcAft>
              <a:buNone/>
              <a:defRPr lang="en-US" sz="800" kern="1200" dirty="0" smtClean="0">
                <a:solidFill>
                  <a:schemeClr val="tx1"/>
                </a:solidFill>
                <a:latin typeface="+mn-lt"/>
                <a:ea typeface="+mn-ea"/>
                <a:cs typeface="+mn-cs"/>
              </a:defRPr>
            </a:lvl8pPr>
            <a:lvl9pPr marL="271463" indent="0">
              <a:lnSpc>
                <a:spcPct val="100000"/>
              </a:lnSpc>
              <a:spcBef>
                <a:spcPts val="0"/>
              </a:spcBef>
              <a:spcAft>
                <a:spcPts val="300"/>
              </a:spcAft>
              <a:buNone/>
              <a:defRPr lang="en-GB" sz="800" kern="1200" dirty="0">
                <a:solidFill>
                  <a:schemeClr val="tx1"/>
                </a:solidFill>
                <a:latin typeface="+mn-lt"/>
                <a:ea typeface="+mn-ea"/>
                <a:cs typeface="+mn-cs"/>
              </a:defRPr>
            </a:lvl9pPr>
          </a:lstStyle>
          <a:p>
            <a:pPr lvl="0"/>
            <a:r>
              <a:rPr lang="en-GB" dirty="0"/>
              <a:t>Level 1 text used as Heading 1</a:t>
            </a:r>
          </a:p>
          <a:p>
            <a:pPr lvl="1"/>
            <a:r>
              <a:rPr lang="en-GB" dirty="0"/>
              <a:t>Level 2 text used as Heading 2</a:t>
            </a:r>
          </a:p>
          <a:p>
            <a:pPr lvl="2"/>
            <a:r>
              <a:rPr lang="en-GB" dirty="0"/>
              <a:t>Level 3 Regular text</a:t>
            </a:r>
          </a:p>
          <a:p>
            <a:pPr lvl="3"/>
            <a:r>
              <a:rPr lang="en-GB" dirty="0"/>
              <a:t>Level 4 Bullet 1</a:t>
            </a:r>
          </a:p>
          <a:p>
            <a:pPr lvl="4"/>
            <a:r>
              <a:rPr lang="en-GB" dirty="0"/>
              <a:t>Level 5 Bullet 2</a:t>
            </a:r>
          </a:p>
          <a:p>
            <a:pPr lvl="5"/>
            <a:r>
              <a:rPr lang="en-GB" dirty="0"/>
              <a:t>Level 6 Small Heading 1</a:t>
            </a:r>
          </a:p>
          <a:p>
            <a:pPr lvl="6"/>
            <a:r>
              <a:rPr lang="en-GB" dirty="0"/>
              <a:t>Lever 7 Small heading 2</a:t>
            </a:r>
          </a:p>
          <a:p>
            <a:pPr lvl="7"/>
            <a:r>
              <a:rPr lang="en-GB" dirty="0"/>
              <a:t>Level 8 Small text </a:t>
            </a:r>
          </a:p>
          <a:p>
            <a:pPr lvl="8"/>
            <a:r>
              <a:rPr lang="en-GB" dirty="0"/>
              <a:t>Level 9 Small bullet</a:t>
            </a:r>
          </a:p>
        </p:txBody>
      </p:sp>
      <p:sp>
        <p:nvSpPr>
          <p:cNvPr id="6" name="Slide Number Placeholder 5">
            <a:extLst>
              <a:ext uri="{FF2B5EF4-FFF2-40B4-BE49-F238E27FC236}">
                <a16:creationId xmlns="" xmlns:a16="http://schemas.microsoft.com/office/drawing/2014/main" id="{FC845F55-9628-45C8-A772-2C98236649B5}"/>
              </a:ext>
            </a:extLst>
          </p:cNvPr>
          <p:cNvSpPr>
            <a:spLocks noGrp="1"/>
          </p:cNvSpPr>
          <p:nvPr>
            <p:ph type="sldNum" sz="quarter" idx="12"/>
          </p:nvPr>
        </p:nvSpPr>
        <p:spPr/>
        <p:txBody>
          <a:bodyPr/>
          <a:lstStyle/>
          <a:p>
            <a:fld id="{7DAB47CC-2047-4FFE-9F3B-6C9AB62C3816}" type="slidenum">
              <a:rPr lang="en-GB" smtClean="0"/>
              <a:pPr/>
              <a:t>‹n.›</a:t>
            </a:fld>
            <a:endParaRPr lang="en-GB"/>
          </a:p>
        </p:txBody>
      </p:sp>
      <p:sp>
        <p:nvSpPr>
          <p:cNvPr id="14" name="Text Placeholder 13"/>
          <p:cNvSpPr>
            <a:spLocks noGrp="1"/>
          </p:cNvSpPr>
          <p:nvPr>
            <p:ph type="body" sz="quarter" idx="13" hasCustomPrompt="1"/>
          </p:nvPr>
        </p:nvSpPr>
        <p:spPr>
          <a:xfrm>
            <a:off x="5257705" y="573881"/>
            <a:ext cx="3510000" cy="216000"/>
          </a:xfrm>
        </p:spPr>
        <p:txBody>
          <a:bodyPr>
            <a:noAutofit/>
          </a:bodyPr>
          <a:lstStyle>
            <a:lvl1pPr marL="0" indent="0" algn="r">
              <a:lnSpc>
                <a:spcPct val="100000"/>
              </a:lnSpc>
              <a:spcBef>
                <a:spcPts val="0"/>
              </a:spcBef>
              <a:buNone/>
              <a:defRPr sz="1500" b="1" cap="all" baseline="0"/>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5256842" y="338009"/>
            <a:ext cx="3510863" cy="216000"/>
          </a:xfrm>
        </p:spPr>
        <p:txBody>
          <a:bodyPr/>
          <a:lstStyle>
            <a:lvl1pPr>
              <a:defRPr>
                <a:solidFill>
                  <a:schemeClr val="accent3"/>
                </a:solidFill>
              </a:defRPr>
            </a:lvl1pPr>
          </a:lstStyle>
          <a:p>
            <a:r>
              <a:rPr lang="en-US" dirty="0"/>
              <a:t>Click to add title</a:t>
            </a:r>
            <a:endParaRPr lang="en-GB" dirty="0"/>
          </a:p>
        </p:txBody>
      </p:sp>
    </p:spTree>
    <p:extLst>
      <p:ext uri="{BB962C8B-B14F-4D97-AF65-F5344CB8AC3E}">
        <p14:creationId xmlns:p14="http://schemas.microsoft.com/office/powerpoint/2010/main" val="4045696053"/>
      </p:ext>
    </p:extLst>
  </p:cSld>
  <p:clrMapOvr>
    <a:masterClrMapping/>
  </p:clrMapOvr>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a:extLst>
              <a:ext uri="{FF2B5EF4-FFF2-40B4-BE49-F238E27FC236}">
                <a16:creationId xmlns="" xmlns:a16="http://schemas.microsoft.com/office/drawing/2014/main" id="{FC845F55-9628-45C8-A772-2C98236649B5}"/>
              </a:ext>
            </a:extLst>
          </p:cNvPr>
          <p:cNvSpPr>
            <a:spLocks noGrp="1"/>
          </p:cNvSpPr>
          <p:nvPr>
            <p:ph type="sldNum" sz="quarter" idx="12"/>
          </p:nvPr>
        </p:nvSpPr>
        <p:spPr/>
        <p:txBody>
          <a:bodyPr/>
          <a:lstStyle/>
          <a:p>
            <a:fld id="{7DAB47CC-2047-4FFE-9F3B-6C9AB62C3816}" type="slidenum">
              <a:rPr lang="en-GB" smtClean="0"/>
              <a:pPr/>
              <a:t>‹n.›</a:t>
            </a:fld>
            <a:endParaRPr lang="en-GB"/>
          </a:p>
        </p:txBody>
      </p:sp>
      <p:sp>
        <p:nvSpPr>
          <p:cNvPr id="14" name="Text Placeholder 13"/>
          <p:cNvSpPr>
            <a:spLocks noGrp="1"/>
          </p:cNvSpPr>
          <p:nvPr>
            <p:ph type="body" sz="quarter" idx="13" hasCustomPrompt="1"/>
          </p:nvPr>
        </p:nvSpPr>
        <p:spPr>
          <a:xfrm>
            <a:off x="5257705" y="573881"/>
            <a:ext cx="3510000" cy="216000"/>
          </a:xfrm>
        </p:spPr>
        <p:txBody>
          <a:bodyPr>
            <a:noAutofit/>
          </a:bodyPr>
          <a:lstStyle>
            <a:lvl1pPr marL="0" indent="0" algn="r">
              <a:lnSpc>
                <a:spcPct val="100000"/>
              </a:lnSpc>
              <a:spcBef>
                <a:spcPts val="0"/>
              </a:spcBef>
              <a:buNone/>
              <a:defRPr sz="1500" b="1" cap="all" baseline="0"/>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5256842" y="338009"/>
            <a:ext cx="3510863" cy="216000"/>
          </a:xfrm>
        </p:spPr>
        <p:txBody>
          <a:bodyPr/>
          <a:lstStyle>
            <a:lvl1pPr>
              <a:defRPr>
                <a:solidFill>
                  <a:schemeClr val="accent3"/>
                </a:solidFill>
              </a:defRPr>
            </a:lvl1pPr>
          </a:lstStyle>
          <a:p>
            <a:r>
              <a:rPr lang="en-US" dirty="0"/>
              <a:t>Click to add title</a:t>
            </a:r>
            <a:endParaRPr lang="en-GB" dirty="0"/>
          </a:p>
        </p:txBody>
      </p:sp>
    </p:spTree>
    <p:extLst>
      <p:ext uri="{BB962C8B-B14F-4D97-AF65-F5344CB8AC3E}">
        <p14:creationId xmlns:p14="http://schemas.microsoft.com/office/powerpoint/2010/main" val="3724991"/>
      </p:ext>
    </p:extLst>
  </p:cSld>
  <p:clrMapOvr>
    <a:masterClrMapping/>
  </p:clrMapOvr>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 xmlns:a16="http://schemas.microsoft.com/office/drawing/2014/main" id="{FC845F55-9628-45C8-A772-2C98236649B5}"/>
              </a:ext>
            </a:extLst>
          </p:cNvPr>
          <p:cNvSpPr>
            <a:spLocks noGrp="1"/>
          </p:cNvSpPr>
          <p:nvPr>
            <p:ph type="sldNum" sz="quarter" idx="12"/>
          </p:nvPr>
        </p:nvSpPr>
        <p:spPr/>
        <p:txBody>
          <a:bodyPr/>
          <a:lstStyle/>
          <a:p>
            <a:fld id="{7DAB47CC-2047-4FFE-9F3B-6C9AB62C3816}" type="slidenum">
              <a:rPr lang="en-GB" smtClean="0"/>
              <a:pPr/>
              <a:t>‹n.›</a:t>
            </a:fld>
            <a:endParaRPr lang="en-GB"/>
          </a:p>
        </p:txBody>
      </p:sp>
    </p:spTree>
    <p:extLst>
      <p:ext uri="{BB962C8B-B14F-4D97-AF65-F5344CB8AC3E}">
        <p14:creationId xmlns:p14="http://schemas.microsoft.com/office/powerpoint/2010/main" val="72238755"/>
      </p:ext>
    </p:extLst>
  </p:cSld>
  <p:clrMapOvr>
    <a:masterClrMapping/>
  </p:clrMapOvr>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Closing and disclaimer">
    <p:bg>
      <p:bgPr>
        <a:solidFill>
          <a:schemeClr val="accent3"/>
        </a:solidFill>
        <a:effectLst/>
      </p:bgPr>
    </p:bg>
    <p:spTree>
      <p:nvGrpSpPr>
        <p:cNvPr id="1" name=""/>
        <p:cNvGrpSpPr/>
        <p:nvPr/>
      </p:nvGrpSpPr>
      <p:grpSpPr>
        <a:xfrm>
          <a:off x="0" y="0"/>
          <a:ext cx="0" cy="0"/>
          <a:chOff x="0" y="0"/>
          <a:chExt cx="0" cy="0"/>
        </a:xfrm>
      </p:grpSpPr>
      <p:sp>
        <p:nvSpPr>
          <p:cNvPr id="14" name="Text Placeholder 13"/>
          <p:cNvSpPr>
            <a:spLocks noGrp="1"/>
          </p:cNvSpPr>
          <p:nvPr>
            <p:ph type="body" sz="quarter" idx="13" hasCustomPrompt="1"/>
          </p:nvPr>
        </p:nvSpPr>
        <p:spPr>
          <a:xfrm>
            <a:off x="5257705" y="573881"/>
            <a:ext cx="3510000" cy="216000"/>
          </a:xfrm>
        </p:spPr>
        <p:txBody>
          <a:bodyPr>
            <a:noAutofit/>
          </a:bodyPr>
          <a:lstStyle>
            <a:lvl1pPr marL="0" indent="0" algn="r">
              <a:lnSpc>
                <a:spcPct val="100000"/>
              </a:lnSpc>
              <a:spcBef>
                <a:spcPts val="0"/>
              </a:spcBef>
              <a:buNone/>
              <a:defRPr sz="1500" b="1" cap="all" baseline="0">
                <a:solidFill>
                  <a:schemeClr val="bg1"/>
                </a:solidFill>
              </a:defRPr>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5256842" y="338009"/>
            <a:ext cx="3510863" cy="216000"/>
          </a:xfrm>
        </p:spPr>
        <p:txBody>
          <a:bodyPr/>
          <a:lstStyle>
            <a:lvl1pPr>
              <a:defRPr>
                <a:solidFill>
                  <a:schemeClr val="bg1"/>
                </a:solidFill>
              </a:defRPr>
            </a:lvl1pPr>
          </a:lstStyle>
          <a:p>
            <a:r>
              <a:rPr lang="en-US" dirty="0"/>
              <a:t>Click to add title</a:t>
            </a:r>
            <a:endParaRPr lang="en-GB" dirty="0"/>
          </a:p>
        </p:txBody>
      </p:sp>
      <p:cxnSp>
        <p:nvCxnSpPr>
          <p:cNvPr id="7" name="Straight Connector 6"/>
          <p:cNvCxnSpPr/>
          <p:nvPr userDrawn="1"/>
        </p:nvCxnSpPr>
        <p:spPr>
          <a:xfrm>
            <a:off x="359569" y="4725000"/>
            <a:ext cx="842486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569" y="324117"/>
            <a:ext cx="901795" cy="546444"/>
          </a:xfrm>
          <a:prstGeom prst="rect">
            <a:avLst/>
          </a:prstGeom>
        </p:spPr>
      </p:pic>
      <p:sp>
        <p:nvSpPr>
          <p:cNvPr id="5" name="Content Placeholder 4"/>
          <p:cNvSpPr>
            <a:spLocks noGrp="1"/>
          </p:cNvSpPr>
          <p:nvPr>
            <p:ph sz="quarter" idx="14"/>
          </p:nvPr>
        </p:nvSpPr>
        <p:spPr>
          <a:xfrm>
            <a:off x="360363" y="3795713"/>
            <a:ext cx="8424862" cy="801687"/>
          </a:xfrm>
        </p:spPr>
        <p:txBody>
          <a:bodyPr/>
          <a:lstStyle>
            <a:lvl1pPr indent="0">
              <a:spcAft>
                <a:spcPts val="400"/>
              </a:spcAft>
              <a:defRPr sz="800" cap="none" baseline="0">
                <a:solidFill>
                  <a:schemeClr val="bg1"/>
                </a:solidFill>
              </a:defRPr>
            </a:lvl1pPr>
            <a:lvl2pPr indent="0">
              <a:spcAft>
                <a:spcPts val="400"/>
              </a:spcAft>
              <a:defRPr sz="800" cap="none" baseline="0">
                <a:solidFill>
                  <a:schemeClr val="bg1"/>
                </a:solidFill>
              </a:defRPr>
            </a:lvl2pPr>
            <a:lvl3pPr indent="0">
              <a:spcAft>
                <a:spcPts val="400"/>
              </a:spcAft>
              <a:defRPr lang="en-GB" sz="800" kern="1200" cap="none" baseline="0" dirty="0">
                <a:solidFill>
                  <a:schemeClr val="bg1"/>
                </a:solidFill>
                <a:latin typeface="+mn-lt"/>
                <a:ea typeface="+mn-ea"/>
                <a:cs typeface="+mn-cs"/>
              </a:defRPr>
            </a:lvl3pPr>
            <a:lvl4pPr indent="0">
              <a:spcAft>
                <a:spcPts val="400"/>
              </a:spcAft>
              <a:buNone/>
              <a:defRPr lang="en-US" sz="800" kern="1200" cap="none" baseline="0" dirty="0" smtClean="0">
                <a:solidFill>
                  <a:schemeClr val="bg1"/>
                </a:solidFill>
                <a:latin typeface="+mn-lt"/>
                <a:ea typeface="+mn-ea"/>
                <a:cs typeface="+mn-cs"/>
              </a:defRPr>
            </a:lvl4pPr>
            <a:lvl5pPr indent="0">
              <a:spcAft>
                <a:spcPts val="400"/>
              </a:spcAft>
              <a:buNone/>
              <a:defRPr lang="en-US" sz="800" kern="1200" cap="none" baseline="0" dirty="0" smtClean="0">
                <a:solidFill>
                  <a:schemeClr val="bg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766495969"/>
      </p:ext>
    </p:extLst>
  </p:cSld>
  <p:clrMapOvr>
    <a:masterClrMapping/>
  </p:clrMapOvr>
  <p:hf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Closing with disclaimer text">
    <p:bg>
      <p:bgPr>
        <a:solidFill>
          <a:schemeClr val="accent3"/>
        </a:solidFill>
        <a:effectLst/>
      </p:bgPr>
    </p:bg>
    <p:spTree>
      <p:nvGrpSpPr>
        <p:cNvPr id="1" name=""/>
        <p:cNvGrpSpPr/>
        <p:nvPr/>
      </p:nvGrpSpPr>
      <p:grpSpPr>
        <a:xfrm>
          <a:off x="0" y="0"/>
          <a:ext cx="0" cy="0"/>
          <a:chOff x="0" y="0"/>
          <a:chExt cx="0" cy="0"/>
        </a:xfrm>
      </p:grpSpPr>
      <p:sp>
        <p:nvSpPr>
          <p:cNvPr id="14" name="Text Placeholder 13"/>
          <p:cNvSpPr>
            <a:spLocks noGrp="1"/>
          </p:cNvSpPr>
          <p:nvPr>
            <p:ph type="body" sz="quarter" idx="13" hasCustomPrompt="1"/>
          </p:nvPr>
        </p:nvSpPr>
        <p:spPr>
          <a:xfrm>
            <a:off x="5257705" y="573881"/>
            <a:ext cx="3510000" cy="216000"/>
          </a:xfrm>
        </p:spPr>
        <p:txBody>
          <a:bodyPr>
            <a:noAutofit/>
          </a:bodyPr>
          <a:lstStyle>
            <a:lvl1pPr marL="0" indent="0" algn="r">
              <a:lnSpc>
                <a:spcPct val="100000"/>
              </a:lnSpc>
              <a:spcBef>
                <a:spcPts val="0"/>
              </a:spcBef>
              <a:buNone/>
              <a:defRPr sz="1500" b="1" cap="all" baseline="0">
                <a:solidFill>
                  <a:schemeClr val="bg1"/>
                </a:solidFill>
              </a:defRPr>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5256842" y="338009"/>
            <a:ext cx="3510863" cy="216000"/>
          </a:xfrm>
        </p:spPr>
        <p:txBody>
          <a:bodyPr/>
          <a:lstStyle>
            <a:lvl1pPr>
              <a:defRPr>
                <a:solidFill>
                  <a:schemeClr val="bg1"/>
                </a:solidFill>
              </a:defRPr>
            </a:lvl1pPr>
          </a:lstStyle>
          <a:p>
            <a:r>
              <a:rPr lang="en-US" dirty="0"/>
              <a:t>Click to add title</a:t>
            </a:r>
            <a:endParaRPr lang="en-GB" dirty="0"/>
          </a:p>
        </p:txBody>
      </p:sp>
      <p:cxnSp>
        <p:nvCxnSpPr>
          <p:cNvPr id="7" name="Straight Connector 6"/>
          <p:cNvCxnSpPr/>
          <p:nvPr userDrawn="1"/>
        </p:nvCxnSpPr>
        <p:spPr>
          <a:xfrm>
            <a:off x="359569" y="4725000"/>
            <a:ext cx="842486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569" y="324117"/>
            <a:ext cx="901795" cy="546444"/>
          </a:xfrm>
          <a:prstGeom prst="rect">
            <a:avLst/>
          </a:prstGeom>
        </p:spPr>
      </p:pic>
      <p:sp>
        <p:nvSpPr>
          <p:cNvPr id="3" name="DisclaimerTextBox"/>
          <p:cNvSpPr/>
          <p:nvPr userDrawn="1"/>
        </p:nvSpPr>
        <p:spPr>
          <a:xfrm>
            <a:off x="359568" y="3428896"/>
            <a:ext cx="8424863" cy="16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b" anchorCtr="0"/>
          <a:lstStyle/>
          <a:p>
            <a:pPr>
              <a:spcAft>
                <a:spcPts val="400"/>
              </a:spcAft>
            </a:pPr>
            <a:r>
              <a:rPr lang="en-GB" sz="800" smtClean="0"/>
              <a:t>©2018 Holman Fenwick Willan LLP. All rights reserved</a:t>
            </a:r>
          </a:p>
          <a:p>
            <a:pPr>
              <a:spcAft>
                <a:spcPts val="400"/>
              </a:spcAft>
            </a:pPr>
            <a:r>
              <a:rPr lang="en-GB" sz="800" smtClean="0"/>
              <a:t>Whilst every care has been taken to ensure the accuracy of this information </a:t>
            </a:r>
            <a:br>
              <a:rPr lang="en-GB" sz="800" smtClean="0"/>
            </a:br>
            <a:r>
              <a:rPr lang="en-GB" sz="800" smtClean="0"/>
              <a:t>at the time of publication, the information is intended as guidance only.</a:t>
            </a:r>
          </a:p>
          <a:p>
            <a:pPr>
              <a:spcAft>
                <a:spcPts val="1000"/>
              </a:spcAft>
            </a:pPr>
            <a:r>
              <a:rPr lang="en-GB" sz="800" smtClean="0"/>
              <a:t>It should not be considered as legal advice.</a:t>
            </a:r>
          </a:p>
          <a:p>
            <a:pPr>
              <a:spcAft>
                <a:spcPts val="400"/>
              </a:spcAft>
            </a:pPr>
            <a:r>
              <a:rPr lang="en-GB" sz="800" smtClean="0"/>
              <a:t>Americas     |     Europe     |     Middle East     |     Asia Pacific</a:t>
            </a:r>
            <a:br>
              <a:rPr lang="en-GB" sz="800" smtClean="0"/>
            </a:br>
            <a:r>
              <a:rPr lang="en-GB" sz="800" smtClean="0"/>
              <a:t> </a:t>
            </a:r>
            <a:endParaRPr lang="en-GB" sz="800" dirty="0"/>
          </a:p>
        </p:txBody>
      </p:sp>
      <p:sp>
        <p:nvSpPr>
          <p:cNvPr id="8" name="Text Placeholder 7"/>
          <p:cNvSpPr>
            <a:spLocks noGrp="1"/>
          </p:cNvSpPr>
          <p:nvPr>
            <p:ph type="body" sz="quarter" idx="14" hasCustomPrompt="1"/>
          </p:nvPr>
        </p:nvSpPr>
        <p:spPr>
          <a:xfrm>
            <a:off x="358775" y="1296000"/>
            <a:ext cx="8496000" cy="1995830"/>
          </a:xfrm>
        </p:spPr>
        <p:txBody>
          <a:bodyPr/>
          <a:lstStyle>
            <a:lvl1pPr>
              <a:defRPr sz="16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enter thank you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25352314"/>
      </p:ext>
    </p:extLst>
  </p:cSld>
  <p:clrMapOvr>
    <a:masterClrMapping/>
  </p:clrMapOvr>
  <p:hf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56BB4A-B23E-4751-AAB1-6F1456055F6D}"/>
              </a:ext>
            </a:extLst>
          </p:cNvPr>
          <p:cNvSpPr>
            <a:spLocks noGrp="1"/>
          </p:cNvSpPr>
          <p:nvPr>
            <p:ph type="title" hasCustomPrompt="1"/>
          </p:nvPr>
        </p:nvSpPr>
        <p:spPr>
          <a:xfrm>
            <a:off x="357708" y="1707655"/>
            <a:ext cx="7886700" cy="887908"/>
          </a:xfrm>
        </p:spPr>
        <p:txBody>
          <a:bodyPr anchor="t" anchorCtr="0"/>
          <a:lstStyle>
            <a:lvl1pPr algn="l">
              <a:defRPr sz="3000" baseline="0">
                <a:solidFill>
                  <a:schemeClr val="bg1"/>
                </a:solidFill>
              </a:defRPr>
            </a:lvl1pPr>
          </a:lstStyle>
          <a:p>
            <a:r>
              <a:rPr lang="en-US" dirty="0"/>
              <a:t>Click to add title</a:t>
            </a:r>
            <a:endParaRPr lang="en-GB" dirty="0"/>
          </a:p>
        </p:txBody>
      </p:sp>
      <p:sp>
        <p:nvSpPr>
          <p:cNvPr id="3" name="Text Placeholder 2">
            <a:extLst>
              <a:ext uri="{FF2B5EF4-FFF2-40B4-BE49-F238E27FC236}">
                <a16:creationId xmlns="" xmlns:a16="http://schemas.microsoft.com/office/drawing/2014/main" id="{7AFD2456-E026-4E64-8183-EC1BA33A2C34}"/>
              </a:ext>
            </a:extLst>
          </p:cNvPr>
          <p:cNvSpPr>
            <a:spLocks noGrp="1"/>
          </p:cNvSpPr>
          <p:nvPr>
            <p:ph type="body" idx="1"/>
          </p:nvPr>
        </p:nvSpPr>
        <p:spPr>
          <a:xfrm>
            <a:off x="357708" y="2595563"/>
            <a:ext cx="7886700" cy="263779"/>
          </a:xfrm>
        </p:spPr>
        <p:txBody>
          <a:bodyPr/>
          <a:lstStyle>
            <a:lvl1pPr marL="0" indent="0">
              <a:buNone/>
              <a:defRPr sz="1500" b="1">
                <a:solidFill>
                  <a:schemeClr val="bg1"/>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cxnSp>
        <p:nvCxnSpPr>
          <p:cNvPr id="11" name="Straight Connector 10"/>
          <p:cNvCxnSpPr/>
          <p:nvPr userDrawn="1"/>
        </p:nvCxnSpPr>
        <p:spPr>
          <a:xfrm>
            <a:off x="359569" y="4725000"/>
            <a:ext cx="842486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6816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7355A2E-0C24-4BF0-A392-C0768E5B90F4}"/>
              </a:ext>
            </a:extLst>
          </p:cNvPr>
          <p:cNvSpPr>
            <a:spLocks noGrp="1"/>
          </p:cNvSpPr>
          <p:nvPr>
            <p:ph idx="1"/>
          </p:nvPr>
        </p:nvSpPr>
        <p:spPr>
          <a:xfrm>
            <a:off x="359979" y="1006079"/>
            <a:ext cx="4023000" cy="35909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p:cNvSpPr>
            <a:spLocks noGrp="1"/>
          </p:cNvSpPr>
          <p:nvPr>
            <p:ph type="body" sz="quarter" idx="13" hasCustomPrompt="1"/>
          </p:nvPr>
        </p:nvSpPr>
        <p:spPr>
          <a:xfrm>
            <a:off x="5257705" y="573881"/>
            <a:ext cx="3510000" cy="216000"/>
          </a:xfrm>
        </p:spPr>
        <p:txBody>
          <a:bodyPr>
            <a:noAutofit/>
          </a:bodyPr>
          <a:lstStyle>
            <a:lvl1pPr marL="0" indent="0" algn="r">
              <a:lnSpc>
                <a:spcPct val="100000"/>
              </a:lnSpc>
              <a:spcBef>
                <a:spcPts val="0"/>
              </a:spcBef>
              <a:buNone/>
              <a:defRPr sz="1500" b="1" cap="all" baseline="0"/>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5256842" y="338009"/>
            <a:ext cx="3510863" cy="216000"/>
          </a:xfrm>
        </p:spPr>
        <p:txBody>
          <a:bodyPr/>
          <a:lstStyle>
            <a:lvl1pPr>
              <a:defRPr>
                <a:solidFill>
                  <a:schemeClr val="tx2"/>
                </a:solidFill>
              </a:defRPr>
            </a:lvl1pPr>
          </a:lstStyle>
          <a:p>
            <a:r>
              <a:rPr lang="en-US" dirty="0"/>
              <a:t>Click to add title</a:t>
            </a:r>
            <a:endParaRPr lang="en-GB" dirty="0"/>
          </a:p>
        </p:txBody>
      </p:sp>
      <p:sp>
        <p:nvSpPr>
          <p:cNvPr id="12" name="Slide Number Placeholder 11"/>
          <p:cNvSpPr>
            <a:spLocks noGrp="1"/>
          </p:cNvSpPr>
          <p:nvPr>
            <p:ph type="sldNum" sz="quarter" idx="17"/>
          </p:nvPr>
        </p:nvSpPr>
        <p:spPr/>
        <p:txBody>
          <a:bodyPr/>
          <a:lstStyle/>
          <a:p>
            <a:fld id="{7DAB47CC-2047-4FFE-9F3B-6C9AB62C3816}" type="slidenum">
              <a:rPr lang="en-GB" smtClean="0"/>
              <a:pPr/>
              <a:t>‹n.›</a:t>
            </a:fld>
            <a:endParaRPr lang="en-GB"/>
          </a:p>
        </p:txBody>
      </p:sp>
      <p:sp>
        <p:nvSpPr>
          <p:cNvPr id="4" name="Picture Placeholder 3"/>
          <p:cNvSpPr>
            <a:spLocks noGrp="1"/>
          </p:cNvSpPr>
          <p:nvPr>
            <p:ph type="pic" sz="quarter" idx="18"/>
          </p:nvPr>
        </p:nvSpPr>
        <p:spPr>
          <a:xfrm>
            <a:off x="4734000" y="1006475"/>
            <a:ext cx="4024800" cy="3592800"/>
          </a:xfrm>
        </p:spPr>
        <p:txBody>
          <a:bodyPr/>
          <a:lstStyle/>
          <a:p>
            <a:endParaRPr lang="en-GB"/>
          </a:p>
        </p:txBody>
      </p:sp>
    </p:spTree>
    <p:extLst>
      <p:ext uri="{BB962C8B-B14F-4D97-AF65-F5344CB8AC3E}">
        <p14:creationId xmlns:p14="http://schemas.microsoft.com/office/powerpoint/2010/main" val="3201968064"/>
      </p:ext>
    </p:extLst>
  </p:cSld>
  <p:clrMapOvr>
    <a:masterClrMapping/>
  </p:clrMapOvr>
  <p:hf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tandard One col content">
    <p:spTree>
      <p:nvGrpSpPr>
        <p:cNvPr id="1" name=""/>
        <p:cNvGrpSpPr/>
        <p:nvPr/>
      </p:nvGrpSpPr>
      <p:grpSpPr>
        <a:xfrm>
          <a:off x="0" y="0"/>
          <a:ext cx="0" cy="0"/>
          <a:chOff x="0" y="0"/>
          <a:chExt cx="0" cy="0"/>
        </a:xfrm>
      </p:grpSpPr>
      <p:sp>
        <p:nvSpPr>
          <p:cNvPr id="6" name="Slide Number Placeholder 5">
            <a:extLst>
              <a:ext uri="{FF2B5EF4-FFF2-40B4-BE49-F238E27FC236}">
                <a16:creationId xmlns="" xmlns:a16="http://schemas.microsoft.com/office/drawing/2014/main" id="{FC845F55-9628-45C8-A772-2C98236649B5}"/>
              </a:ext>
            </a:extLst>
          </p:cNvPr>
          <p:cNvSpPr>
            <a:spLocks noGrp="1"/>
          </p:cNvSpPr>
          <p:nvPr>
            <p:ph type="sldNum" sz="quarter" idx="12"/>
          </p:nvPr>
        </p:nvSpPr>
        <p:spPr/>
        <p:txBody>
          <a:bodyPr/>
          <a:lstStyle/>
          <a:p>
            <a:fld id="{7DAB47CC-2047-4FFE-9F3B-6C9AB62C3816}" type="slidenum">
              <a:rPr lang="en-GB" smtClean="0"/>
              <a:pPr/>
              <a:t>‹n.›</a:t>
            </a:fld>
            <a:endParaRPr lang="en-GB"/>
          </a:p>
        </p:txBody>
      </p:sp>
      <p:sp>
        <p:nvSpPr>
          <p:cNvPr id="14" name="Text Placeholder 13"/>
          <p:cNvSpPr>
            <a:spLocks noGrp="1"/>
          </p:cNvSpPr>
          <p:nvPr>
            <p:ph type="body" sz="quarter" idx="13" hasCustomPrompt="1"/>
          </p:nvPr>
        </p:nvSpPr>
        <p:spPr>
          <a:xfrm>
            <a:off x="360000" y="573881"/>
            <a:ext cx="8424000" cy="216000"/>
          </a:xfrm>
        </p:spPr>
        <p:txBody>
          <a:bodyPr>
            <a:noAutofit/>
          </a:bodyPr>
          <a:lstStyle>
            <a:lvl1pPr marL="0" indent="0" algn="l">
              <a:lnSpc>
                <a:spcPct val="100000"/>
              </a:lnSpc>
              <a:spcBef>
                <a:spcPts val="0"/>
              </a:spcBef>
              <a:buNone/>
              <a:defRPr sz="1500" b="1" cap="all" baseline="0"/>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360000" y="338009"/>
            <a:ext cx="8424000" cy="216000"/>
          </a:xfrm>
        </p:spPr>
        <p:txBody>
          <a:bodyPr/>
          <a:lstStyle>
            <a:lvl1pPr>
              <a:defRPr lang="en-GB" dirty="0"/>
            </a:lvl1pPr>
          </a:lstStyle>
          <a:p>
            <a:r>
              <a:rPr lang="en-US" dirty="0"/>
              <a:t>Click to add title</a:t>
            </a:r>
            <a:endParaRPr lang="en-GB" dirty="0"/>
          </a:p>
        </p:txBody>
      </p:sp>
      <p:sp>
        <p:nvSpPr>
          <p:cNvPr id="7" name="Content Placeholder 6">
            <a:extLst>
              <a:ext uri="{FF2B5EF4-FFF2-40B4-BE49-F238E27FC236}">
                <a16:creationId xmlns="" xmlns:a16="http://schemas.microsoft.com/office/drawing/2014/main" id="{A78BD5D8-39FC-4CB0-A499-C2C8D723C4FE}"/>
              </a:ext>
            </a:extLst>
          </p:cNvPr>
          <p:cNvSpPr>
            <a:spLocks noGrp="1"/>
          </p:cNvSpPr>
          <p:nvPr>
            <p:ph sz="quarter" idx="14" hasCustomPrompt="1"/>
          </p:nvPr>
        </p:nvSpPr>
        <p:spPr>
          <a:xfrm>
            <a:off x="343705" y="1006079"/>
            <a:ext cx="8424000" cy="3591000"/>
          </a:xfrm>
        </p:spPr>
        <p:txBody>
          <a:bodyPr/>
          <a:lstStyle>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07395059"/>
      </p:ext>
    </p:extLst>
  </p:cSld>
  <p:clrMapOvr>
    <a:masterClrMapping/>
  </p:clrMapOvr>
  <p:hf sldNum="0"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Large One col content">
    <p:spTree>
      <p:nvGrpSpPr>
        <p:cNvPr id="1" name=""/>
        <p:cNvGrpSpPr/>
        <p:nvPr/>
      </p:nvGrpSpPr>
      <p:grpSpPr>
        <a:xfrm>
          <a:off x="0" y="0"/>
          <a:ext cx="0" cy="0"/>
          <a:chOff x="0" y="0"/>
          <a:chExt cx="0" cy="0"/>
        </a:xfrm>
      </p:grpSpPr>
      <p:sp>
        <p:nvSpPr>
          <p:cNvPr id="6" name="Slide Number Placeholder 5">
            <a:extLst>
              <a:ext uri="{FF2B5EF4-FFF2-40B4-BE49-F238E27FC236}">
                <a16:creationId xmlns="" xmlns:a16="http://schemas.microsoft.com/office/drawing/2014/main" id="{FC845F55-9628-45C8-A772-2C98236649B5}"/>
              </a:ext>
            </a:extLst>
          </p:cNvPr>
          <p:cNvSpPr>
            <a:spLocks noGrp="1"/>
          </p:cNvSpPr>
          <p:nvPr>
            <p:ph type="sldNum" sz="quarter" idx="12"/>
          </p:nvPr>
        </p:nvSpPr>
        <p:spPr/>
        <p:txBody>
          <a:bodyPr/>
          <a:lstStyle/>
          <a:p>
            <a:fld id="{7DAB47CC-2047-4FFE-9F3B-6C9AB62C3816}" type="slidenum">
              <a:rPr lang="en-GB" smtClean="0"/>
              <a:pPr/>
              <a:t>‹n.›</a:t>
            </a:fld>
            <a:endParaRPr lang="en-GB"/>
          </a:p>
        </p:txBody>
      </p:sp>
      <p:sp>
        <p:nvSpPr>
          <p:cNvPr id="14" name="Text Placeholder 13"/>
          <p:cNvSpPr>
            <a:spLocks noGrp="1"/>
          </p:cNvSpPr>
          <p:nvPr>
            <p:ph type="body" sz="quarter" idx="13" hasCustomPrompt="1"/>
          </p:nvPr>
        </p:nvSpPr>
        <p:spPr>
          <a:xfrm>
            <a:off x="360363" y="573881"/>
            <a:ext cx="8424000" cy="216000"/>
          </a:xfrm>
        </p:spPr>
        <p:txBody>
          <a:bodyPr>
            <a:noAutofit/>
          </a:bodyPr>
          <a:lstStyle>
            <a:lvl1pPr marL="0" indent="0" algn="l">
              <a:lnSpc>
                <a:spcPct val="100000"/>
              </a:lnSpc>
              <a:spcBef>
                <a:spcPts val="0"/>
              </a:spcBef>
              <a:buNone/>
              <a:defRPr sz="1500" b="1" cap="all" baseline="0"/>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360364" y="338009"/>
            <a:ext cx="8424000" cy="216000"/>
          </a:xfrm>
        </p:spPr>
        <p:txBody>
          <a:bodyPr/>
          <a:lstStyle>
            <a:lvl1pPr>
              <a:defRPr lang="en-GB" dirty="0"/>
            </a:lvl1pPr>
          </a:lstStyle>
          <a:p>
            <a:r>
              <a:rPr lang="en-US" dirty="0"/>
              <a:t>Click to add title</a:t>
            </a:r>
            <a:endParaRPr lang="en-GB" dirty="0"/>
          </a:p>
        </p:txBody>
      </p:sp>
      <p:sp>
        <p:nvSpPr>
          <p:cNvPr id="7" name="Content Placeholder 6">
            <a:extLst>
              <a:ext uri="{FF2B5EF4-FFF2-40B4-BE49-F238E27FC236}">
                <a16:creationId xmlns="" xmlns:a16="http://schemas.microsoft.com/office/drawing/2014/main" id="{A78BD5D8-39FC-4CB0-A499-C2C8D723C4FE}"/>
              </a:ext>
            </a:extLst>
          </p:cNvPr>
          <p:cNvSpPr>
            <a:spLocks noGrp="1"/>
          </p:cNvSpPr>
          <p:nvPr>
            <p:ph sz="quarter" idx="14" hasCustomPrompt="1"/>
          </p:nvPr>
        </p:nvSpPr>
        <p:spPr>
          <a:xfrm>
            <a:off x="343705" y="1006079"/>
            <a:ext cx="8424000" cy="3591000"/>
          </a:xfrm>
        </p:spPr>
        <p:txBody>
          <a:bodyPr>
            <a:normAutofit/>
          </a:bodyPr>
          <a:lstStyle>
            <a:lvl1pPr>
              <a:spcBef>
                <a:spcPts val="300"/>
              </a:spcBef>
              <a:spcAft>
                <a:spcPts val="900"/>
              </a:spcAft>
              <a:defRPr sz="2000"/>
            </a:lvl1pPr>
            <a:lvl2pPr>
              <a:spcBef>
                <a:spcPts val="0"/>
              </a:spcBef>
              <a:spcAft>
                <a:spcPts val="900"/>
              </a:spcAft>
              <a:defRPr sz="2000"/>
            </a:lvl2pPr>
            <a:lvl3pPr>
              <a:spcAft>
                <a:spcPts val="900"/>
              </a:spcAft>
              <a:defRPr sz="2000"/>
            </a:lvl3pPr>
            <a:lvl4pPr>
              <a:spcAft>
                <a:spcPts val="900"/>
              </a:spcAft>
              <a:defRPr sz="2000"/>
            </a:lvl4pPr>
            <a:lvl5pPr>
              <a:spcAft>
                <a:spcPts val="900"/>
              </a:spcAft>
              <a:defRPr sz="2000"/>
            </a:lvl5pPr>
            <a:lvl6pPr>
              <a:defRPr sz="16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11139521"/>
      </p:ext>
    </p:extLst>
  </p:cSld>
  <p:clrMapOvr>
    <a:masterClrMapping/>
  </p:clrMapOvr>
  <p:hf sldNum="0"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mall One col content">
    <p:spTree>
      <p:nvGrpSpPr>
        <p:cNvPr id="1" name=""/>
        <p:cNvGrpSpPr/>
        <p:nvPr/>
      </p:nvGrpSpPr>
      <p:grpSpPr>
        <a:xfrm>
          <a:off x="0" y="0"/>
          <a:ext cx="0" cy="0"/>
          <a:chOff x="0" y="0"/>
          <a:chExt cx="0" cy="0"/>
        </a:xfrm>
      </p:grpSpPr>
      <p:sp>
        <p:nvSpPr>
          <p:cNvPr id="6" name="Slide Number Placeholder 5">
            <a:extLst>
              <a:ext uri="{FF2B5EF4-FFF2-40B4-BE49-F238E27FC236}">
                <a16:creationId xmlns="" xmlns:a16="http://schemas.microsoft.com/office/drawing/2014/main" id="{FC845F55-9628-45C8-A772-2C98236649B5}"/>
              </a:ext>
            </a:extLst>
          </p:cNvPr>
          <p:cNvSpPr>
            <a:spLocks noGrp="1"/>
          </p:cNvSpPr>
          <p:nvPr>
            <p:ph type="sldNum" sz="quarter" idx="12"/>
          </p:nvPr>
        </p:nvSpPr>
        <p:spPr/>
        <p:txBody>
          <a:bodyPr/>
          <a:lstStyle/>
          <a:p>
            <a:fld id="{7DAB47CC-2047-4FFE-9F3B-6C9AB62C3816}" type="slidenum">
              <a:rPr lang="en-GB" smtClean="0"/>
              <a:pPr/>
              <a:t>‹n.›</a:t>
            </a:fld>
            <a:endParaRPr lang="en-GB"/>
          </a:p>
        </p:txBody>
      </p:sp>
      <p:sp>
        <p:nvSpPr>
          <p:cNvPr id="14" name="Text Placeholder 13"/>
          <p:cNvSpPr>
            <a:spLocks noGrp="1"/>
          </p:cNvSpPr>
          <p:nvPr>
            <p:ph type="body" sz="quarter" idx="13" hasCustomPrompt="1"/>
          </p:nvPr>
        </p:nvSpPr>
        <p:spPr>
          <a:xfrm>
            <a:off x="360363" y="573881"/>
            <a:ext cx="8424000" cy="216000"/>
          </a:xfrm>
        </p:spPr>
        <p:txBody>
          <a:bodyPr>
            <a:noAutofit/>
          </a:bodyPr>
          <a:lstStyle>
            <a:lvl1pPr marL="0" indent="0" algn="l">
              <a:lnSpc>
                <a:spcPct val="100000"/>
              </a:lnSpc>
              <a:spcBef>
                <a:spcPts val="0"/>
              </a:spcBef>
              <a:buNone/>
              <a:defRPr sz="1500" b="1" cap="all" baseline="0"/>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360364" y="338009"/>
            <a:ext cx="8424000" cy="216000"/>
          </a:xfrm>
        </p:spPr>
        <p:txBody>
          <a:bodyPr/>
          <a:lstStyle>
            <a:lvl1pPr>
              <a:defRPr lang="en-GB" dirty="0"/>
            </a:lvl1pPr>
          </a:lstStyle>
          <a:p>
            <a:r>
              <a:rPr lang="en-US" dirty="0"/>
              <a:t>Click to add title</a:t>
            </a:r>
            <a:endParaRPr lang="en-GB" dirty="0"/>
          </a:p>
        </p:txBody>
      </p:sp>
      <p:sp>
        <p:nvSpPr>
          <p:cNvPr id="7" name="Content Placeholder 6">
            <a:extLst>
              <a:ext uri="{FF2B5EF4-FFF2-40B4-BE49-F238E27FC236}">
                <a16:creationId xmlns="" xmlns:a16="http://schemas.microsoft.com/office/drawing/2014/main" id="{A78BD5D8-39FC-4CB0-A499-C2C8D723C4FE}"/>
              </a:ext>
            </a:extLst>
          </p:cNvPr>
          <p:cNvSpPr>
            <a:spLocks noGrp="1"/>
          </p:cNvSpPr>
          <p:nvPr>
            <p:ph sz="quarter" idx="14" hasCustomPrompt="1"/>
          </p:nvPr>
        </p:nvSpPr>
        <p:spPr>
          <a:xfrm>
            <a:off x="343705" y="1006079"/>
            <a:ext cx="8424000" cy="3591000"/>
          </a:xfrm>
        </p:spPr>
        <p:txBody>
          <a:bodyPr>
            <a:normAutofit/>
          </a:bodyPr>
          <a:lstStyle>
            <a:lvl1pPr>
              <a:spcBef>
                <a:spcPts val="200"/>
              </a:spcBef>
              <a:spcAft>
                <a:spcPts val="450"/>
              </a:spcAft>
              <a:defRPr sz="1200"/>
            </a:lvl1pPr>
            <a:lvl2pPr>
              <a:spcBef>
                <a:spcPts val="0"/>
              </a:spcBef>
              <a:spcAft>
                <a:spcPts val="450"/>
              </a:spcAft>
              <a:defRPr sz="1200"/>
            </a:lvl2pPr>
            <a:lvl3pPr>
              <a:spcAft>
                <a:spcPts val="450"/>
              </a:spcAft>
              <a:defRPr sz="1200"/>
            </a:lvl3pPr>
            <a:lvl4pPr>
              <a:spcAft>
                <a:spcPts val="450"/>
              </a:spcAft>
              <a:defRPr sz="1200"/>
            </a:lvl4pPr>
            <a:lvl5pPr>
              <a:spcAft>
                <a:spcPts val="450"/>
              </a:spcAft>
              <a:defRPr lang="en-US" sz="1200" kern="1200" dirty="0" smtClean="0">
                <a:solidFill>
                  <a:schemeClr val="tx1"/>
                </a:solidFill>
                <a:latin typeface="+mn-lt"/>
                <a:ea typeface="+mn-ea"/>
                <a:cs typeface="+mn-cs"/>
              </a:defRPr>
            </a:lvl5pPr>
            <a:lvl6pPr marL="360000" indent="-180000">
              <a:defRPr lang="en-US" sz="900" kern="1200" dirty="0" smtClean="0">
                <a:solidFill>
                  <a:schemeClr val="tx1"/>
                </a:solidFill>
                <a:latin typeface="+mn-lt"/>
                <a:ea typeface="+mn-ea"/>
                <a:cs typeface="+mn-cs"/>
              </a:defRPr>
            </a:lvl6pPr>
            <a:lvl7pPr marL="360000" indent="-180000">
              <a:defRPr lang="en-US" sz="900" kern="1200" dirty="0" smtClean="0">
                <a:solidFill>
                  <a:schemeClr val="tx1"/>
                </a:solidFill>
                <a:latin typeface="+mn-lt"/>
                <a:ea typeface="+mn-ea"/>
                <a:cs typeface="+mn-cs"/>
              </a:defRPr>
            </a:lvl7pPr>
            <a:lvl8pPr marL="360000" indent="-180000">
              <a:defRPr lang="en-US" sz="900" kern="1200" dirty="0" smtClean="0">
                <a:solidFill>
                  <a:schemeClr val="tx1"/>
                </a:solidFill>
                <a:latin typeface="+mn-lt"/>
                <a:ea typeface="+mn-ea"/>
                <a:cs typeface="+mn-cs"/>
              </a:defRPr>
            </a:lvl8pPr>
            <a:lvl9pPr marL="360000" indent="-180000">
              <a:defRPr lang="en-US" sz="900" kern="1200" dirty="0" smtClean="0">
                <a:solidFill>
                  <a:schemeClr val="tx1"/>
                </a:solidFill>
                <a:latin typeface="+mn-lt"/>
                <a:ea typeface="+mn-ea"/>
                <a:cs typeface="+mn-cs"/>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22926472"/>
      </p:ext>
    </p:extLst>
  </p:cSld>
  <p:clrMapOvr>
    <a:masterClrMapping/>
  </p:clrMapOvr>
  <p:hf sldNum="0"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One col image">
    <p:spTree>
      <p:nvGrpSpPr>
        <p:cNvPr id="1" name=""/>
        <p:cNvGrpSpPr/>
        <p:nvPr/>
      </p:nvGrpSpPr>
      <p:grpSpPr>
        <a:xfrm>
          <a:off x="0" y="0"/>
          <a:ext cx="0" cy="0"/>
          <a:chOff x="0" y="0"/>
          <a:chExt cx="0" cy="0"/>
        </a:xfrm>
      </p:grpSpPr>
      <p:sp>
        <p:nvSpPr>
          <p:cNvPr id="6" name="Slide Number Placeholder 5">
            <a:extLst>
              <a:ext uri="{FF2B5EF4-FFF2-40B4-BE49-F238E27FC236}">
                <a16:creationId xmlns="" xmlns:a16="http://schemas.microsoft.com/office/drawing/2014/main" id="{FC845F55-9628-45C8-A772-2C98236649B5}"/>
              </a:ext>
            </a:extLst>
          </p:cNvPr>
          <p:cNvSpPr>
            <a:spLocks noGrp="1"/>
          </p:cNvSpPr>
          <p:nvPr>
            <p:ph type="sldNum" sz="quarter" idx="12"/>
          </p:nvPr>
        </p:nvSpPr>
        <p:spPr/>
        <p:txBody>
          <a:bodyPr/>
          <a:lstStyle/>
          <a:p>
            <a:fld id="{7DAB47CC-2047-4FFE-9F3B-6C9AB62C3816}" type="slidenum">
              <a:rPr lang="en-GB" smtClean="0"/>
              <a:pPr/>
              <a:t>‹n.›</a:t>
            </a:fld>
            <a:endParaRPr lang="en-GB"/>
          </a:p>
        </p:txBody>
      </p:sp>
      <p:sp>
        <p:nvSpPr>
          <p:cNvPr id="14" name="Text Placeholder 13"/>
          <p:cNvSpPr>
            <a:spLocks noGrp="1"/>
          </p:cNvSpPr>
          <p:nvPr>
            <p:ph type="body" sz="quarter" idx="13" hasCustomPrompt="1"/>
          </p:nvPr>
        </p:nvSpPr>
        <p:spPr>
          <a:xfrm>
            <a:off x="360363" y="573881"/>
            <a:ext cx="8424000" cy="216000"/>
          </a:xfrm>
        </p:spPr>
        <p:txBody>
          <a:bodyPr>
            <a:noAutofit/>
          </a:bodyPr>
          <a:lstStyle>
            <a:lvl1pPr marL="0" indent="0" algn="l">
              <a:lnSpc>
                <a:spcPct val="100000"/>
              </a:lnSpc>
              <a:spcBef>
                <a:spcPts val="0"/>
              </a:spcBef>
              <a:buNone/>
              <a:defRPr sz="1500" b="1" cap="all" baseline="0"/>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360364" y="338009"/>
            <a:ext cx="8424000" cy="216000"/>
          </a:xfrm>
        </p:spPr>
        <p:txBody>
          <a:bodyPr/>
          <a:lstStyle>
            <a:lvl1pPr>
              <a:defRPr lang="en-GB" dirty="0"/>
            </a:lvl1pPr>
          </a:lstStyle>
          <a:p>
            <a:r>
              <a:rPr lang="en-US" dirty="0"/>
              <a:t>Click to add title</a:t>
            </a:r>
            <a:endParaRPr lang="en-GB" dirty="0"/>
          </a:p>
        </p:txBody>
      </p:sp>
      <p:sp>
        <p:nvSpPr>
          <p:cNvPr id="8" name="Picture Placeholder 2"/>
          <p:cNvSpPr>
            <a:spLocks noGrp="1"/>
          </p:cNvSpPr>
          <p:nvPr>
            <p:ph type="pic" sz="quarter" idx="14"/>
          </p:nvPr>
        </p:nvSpPr>
        <p:spPr>
          <a:xfrm>
            <a:off x="345600" y="1008000"/>
            <a:ext cx="8424000" cy="3592800"/>
          </a:xfrm>
        </p:spPr>
        <p:txBody>
          <a:bodyPr/>
          <a:lstStyle/>
          <a:p>
            <a:endParaRPr lang="en-GB" dirty="0"/>
          </a:p>
        </p:txBody>
      </p:sp>
    </p:spTree>
    <p:extLst>
      <p:ext uri="{BB962C8B-B14F-4D97-AF65-F5344CB8AC3E}">
        <p14:creationId xmlns:p14="http://schemas.microsoft.com/office/powerpoint/2010/main" val="3696765776"/>
      </p:ext>
    </p:extLst>
  </p:cSld>
  <p:clrMapOvr>
    <a:masterClrMapping/>
  </p:clrMapOvr>
  <p:hf sldNum="0"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wo col content">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7355A2E-0C24-4BF0-A392-C0768E5B90F4}"/>
              </a:ext>
            </a:extLst>
          </p:cNvPr>
          <p:cNvSpPr>
            <a:spLocks noGrp="1"/>
          </p:cNvSpPr>
          <p:nvPr>
            <p:ph idx="1"/>
          </p:nvPr>
        </p:nvSpPr>
        <p:spPr>
          <a:xfrm>
            <a:off x="359979" y="1006079"/>
            <a:ext cx="4023000" cy="35909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p:cNvSpPr>
            <a:spLocks noGrp="1"/>
          </p:cNvSpPr>
          <p:nvPr>
            <p:ph type="body" sz="quarter" idx="13" hasCustomPrompt="1"/>
          </p:nvPr>
        </p:nvSpPr>
        <p:spPr>
          <a:xfrm>
            <a:off x="360363" y="573881"/>
            <a:ext cx="8424000" cy="216000"/>
          </a:xfrm>
        </p:spPr>
        <p:txBody>
          <a:bodyPr>
            <a:noAutofit/>
          </a:bodyPr>
          <a:lstStyle>
            <a:lvl1pPr marL="0" indent="0" algn="l">
              <a:lnSpc>
                <a:spcPct val="100000"/>
              </a:lnSpc>
              <a:spcBef>
                <a:spcPts val="0"/>
              </a:spcBef>
              <a:buNone/>
              <a:defRPr sz="1500" b="1" cap="all" baseline="0"/>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360364" y="338009"/>
            <a:ext cx="8424000" cy="216000"/>
          </a:xfrm>
        </p:spPr>
        <p:txBody>
          <a:bodyPr/>
          <a:lstStyle>
            <a:lvl1pPr>
              <a:defRPr>
                <a:solidFill>
                  <a:schemeClr val="tx2"/>
                </a:solidFill>
              </a:defRPr>
            </a:lvl1pPr>
          </a:lstStyle>
          <a:p>
            <a:r>
              <a:rPr lang="en-US" dirty="0"/>
              <a:t>Click to add title</a:t>
            </a:r>
            <a:endParaRPr lang="en-GB" dirty="0"/>
          </a:p>
        </p:txBody>
      </p:sp>
      <p:sp>
        <p:nvSpPr>
          <p:cNvPr id="8" name="Content Placeholder 2">
            <a:extLst>
              <a:ext uri="{FF2B5EF4-FFF2-40B4-BE49-F238E27FC236}">
                <a16:creationId xmlns="" xmlns:a16="http://schemas.microsoft.com/office/drawing/2014/main" id="{F7355A2E-0C24-4BF0-A392-C0768E5B90F4}"/>
              </a:ext>
            </a:extLst>
          </p:cNvPr>
          <p:cNvSpPr>
            <a:spLocks noGrp="1"/>
          </p:cNvSpPr>
          <p:nvPr>
            <p:ph idx="14"/>
          </p:nvPr>
        </p:nvSpPr>
        <p:spPr>
          <a:xfrm>
            <a:off x="4734018" y="1006079"/>
            <a:ext cx="4023000" cy="35909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laceholder 11"/>
          <p:cNvSpPr>
            <a:spLocks noGrp="1"/>
          </p:cNvSpPr>
          <p:nvPr>
            <p:ph type="sldNum" sz="quarter" idx="17"/>
          </p:nvPr>
        </p:nvSpPr>
        <p:spPr/>
        <p:txBody>
          <a:bodyPr/>
          <a:lstStyle/>
          <a:p>
            <a:fld id="{7DAB47CC-2047-4FFE-9F3B-6C9AB62C3816}" type="slidenum">
              <a:rPr lang="en-GB" smtClean="0"/>
              <a:pPr/>
              <a:t>‹n.›</a:t>
            </a:fld>
            <a:endParaRPr lang="en-GB"/>
          </a:p>
        </p:txBody>
      </p:sp>
    </p:spTree>
    <p:extLst>
      <p:ext uri="{BB962C8B-B14F-4D97-AF65-F5344CB8AC3E}">
        <p14:creationId xmlns:p14="http://schemas.microsoft.com/office/powerpoint/2010/main" val="947467718"/>
      </p:ext>
    </p:extLst>
  </p:cSld>
  <p:clrMapOvr>
    <a:masterClrMapping/>
  </p:clrMapOvr>
  <p:hf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wo col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7355A2E-0C24-4BF0-A392-C0768E5B90F4}"/>
              </a:ext>
            </a:extLst>
          </p:cNvPr>
          <p:cNvSpPr>
            <a:spLocks noGrp="1"/>
          </p:cNvSpPr>
          <p:nvPr>
            <p:ph idx="1"/>
          </p:nvPr>
        </p:nvSpPr>
        <p:spPr>
          <a:xfrm>
            <a:off x="359979" y="1006079"/>
            <a:ext cx="4023000" cy="35909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p:cNvSpPr>
            <a:spLocks noGrp="1"/>
          </p:cNvSpPr>
          <p:nvPr>
            <p:ph type="body" sz="quarter" idx="13" hasCustomPrompt="1"/>
          </p:nvPr>
        </p:nvSpPr>
        <p:spPr>
          <a:xfrm>
            <a:off x="360363" y="573881"/>
            <a:ext cx="8424000" cy="216000"/>
          </a:xfrm>
        </p:spPr>
        <p:txBody>
          <a:bodyPr>
            <a:noAutofit/>
          </a:bodyPr>
          <a:lstStyle>
            <a:lvl1pPr marL="0" indent="0" algn="l">
              <a:lnSpc>
                <a:spcPct val="100000"/>
              </a:lnSpc>
              <a:spcBef>
                <a:spcPts val="0"/>
              </a:spcBef>
              <a:buNone/>
              <a:defRPr sz="1500" b="1" cap="all" baseline="0"/>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360364" y="338009"/>
            <a:ext cx="8424000" cy="216000"/>
          </a:xfrm>
        </p:spPr>
        <p:txBody>
          <a:bodyPr/>
          <a:lstStyle>
            <a:lvl1pPr>
              <a:defRPr>
                <a:solidFill>
                  <a:schemeClr val="tx2"/>
                </a:solidFill>
              </a:defRPr>
            </a:lvl1pPr>
          </a:lstStyle>
          <a:p>
            <a:r>
              <a:rPr lang="en-US" dirty="0"/>
              <a:t>Click to add title</a:t>
            </a:r>
            <a:endParaRPr lang="en-GB" dirty="0"/>
          </a:p>
        </p:txBody>
      </p:sp>
      <p:sp>
        <p:nvSpPr>
          <p:cNvPr id="12" name="Slide Number Placeholder 11"/>
          <p:cNvSpPr>
            <a:spLocks noGrp="1"/>
          </p:cNvSpPr>
          <p:nvPr>
            <p:ph type="sldNum" sz="quarter" idx="17"/>
          </p:nvPr>
        </p:nvSpPr>
        <p:spPr/>
        <p:txBody>
          <a:bodyPr/>
          <a:lstStyle/>
          <a:p>
            <a:fld id="{7DAB47CC-2047-4FFE-9F3B-6C9AB62C3816}" type="slidenum">
              <a:rPr lang="en-GB" smtClean="0"/>
              <a:pPr/>
              <a:t>‹n.›</a:t>
            </a:fld>
            <a:endParaRPr lang="en-GB"/>
          </a:p>
        </p:txBody>
      </p:sp>
      <p:sp>
        <p:nvSpPr>
          <p:cNvPr id="7" name="Picture Placeholder 3"/>
          <p:cNvSpPr>
            <a:spLocks noGrp="1"/>
          </p:cNvSpPr>
          <p:nvPr>
            <p:ph type="pic" sz="quarter" idx="18"/>
          </p:nvPr>
        </p:nvSpPr>
        <p:spPr>
          <a:xfrm>
            <a:off x="4734000" y="1006475"/>
            <a:ext cx="4024800" cy="3592800"/>
          </a:xfrm>
        </p:spPr>
        <p:txBody>
          <a:bodyPr/>
          <a:lstStyle/>
          <a:p>
            <a:endParaRPr lang="en-GB"/>
          </a:p>
        </p:txBody>
      </p:sp>
    </p:spTree>
    <p:extLst>
      <p:ext uri="{BB962C8B-B14F-4D97-AF65-F5344CB8AC3E}">
        <p14:creationId xmlns:p14="http://schemas.microsoft.com/office/powerpoint/2010/main" val="1390774920"/>
      </p:ext>
    </p:extLst>
  </p:cSld>
  <p:clrMapOvr>
    <a:masterClrMapping/>
  </p:clrMapOvr>
  <p:hf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hree col ">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7355A2E-0C24-4BF0-A392-C0768E5B90F4}"/>
              </a:ext>
            </a:extLst>
          </p:cNvPr>
          <p:cNvSpPr>
            <a:spLocks noGrp="1"/>
          </p:cNvSpPr>
          <p:nvPr>
            <p:ph idx="1"/>
          </p:nvPr>
        </p:nvSpPr>
        <p:spPr>
          <a:xfrm>
            <a:off x="359569" y="1006079"/>
            <a:ext cx="2700000" cy="35909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p:cNvSpPr>
            <a:spLocks noGrp="1"/>
          </p:cNvSpPr>
          <p:nvPr>
            <p:ph type="body" sz="quarter" idx="13" hasCustomPrompt="1"/>
          </p:nvPr>
        </p:nvSpPr>
        <p:spPr>
          <a:xfrm>
            <a:off x="360363" y="573881"/>
            <a:ext cx="8424000" cy="216000"/>
          </a:xfrm>
        </p:spPr>
        <p:txBody>
          <a:bodyPr>
            <a:noAutofit/>
          </a:bodyPr>
          <a:lstStyle>
            <a:lvl1pPr marL="0" indent="0" algn="l">
              <a:lnSpc>
                <a:spcPct val="100000"/>
              </a:lnSpc>
              <a:spcBef>
                <a:spcPts val="0"/>
              </a:spcBef>
              <a:buNone/>
              <a:defRPr sz="1500" b="1" cap="all" baseline="0"/>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360364" y="338009"/>
            <a:ext cx="8424000" cy="216000"/>
          </a:xfrm>
        </p:spPr>
        <p:txBody>
          <a:bodyPr/>
          <a:lstStyle>
            <a:lvl1pPr>
              <a:defRPr>
                <a:solidFill>
                  <a:schemeClr val="tx2"/>
                </a:solidFill>
              </a:defRPr>
            </a:lvl1pPr>
          </a:lstStyle>
          <a:p>
            <a:r>
              <a:rPr lang="en-US" dirty="0"/>
              <a:t>Click to add title</a:t>
            </a:r>
            <a:endParaRPr lang="en-GB" dirty="0"/>
          </a:p>
        </p:txBody>
      </p:sp>
      <p:sp>
        <p:nvSpPr>
          <p:cNvPr id="11" name="Content Placeholder 2">
            <a:extLst>
              <a:ext uri="{FF2B5EF4-FFF2-40B4-BE49-F238E27FC236}">
                <a16:creationId xmlns="" xmlns:a16="http://schemas.microsoft.com/office/drawing/2014/main" id="{F7355A2E-0C24-4BF0-A392-C0768E5B90F4}"/>
              </a:ext>
            </a:extLst>
          </p:cNvPr>
          <p:cNvSpPr>
            <a:spLocks noGrp="1"/>
          </p:cNvSpPr>
          <p:nvPr>
            <p:ph idx="14"/>
          </p:nvPr>
        </p:nvSpPr>
        <p:spPr>
          <a:xfrm>
            <a:off x="3213637" y="1006079"/>
            <a:ext cx="2700000" cy="35909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2">
            <a:extLst>
              <a:ext uri="{FF2B5EF4-FFF2-40B4-BE49-F238E27FC236}">
                <a16:creationId xmlns="" xmlns:a16="http://schemas.microsoft.com/office/drawing/2014/main" id="{F7355A2E-0C24-4BF0-A392-C0768E5B90F4}"/>
              </a:ext>
            </a:extLst>
          </p:cNvPr>
          <p:cNvSpPr>
            <a:spLocks noGrp="1"/>
          </p:cNvSpPr>
          <p:nvPr>
            <p:ph idx="15"/>
          </p:nvPr>
        </p:nvSpPr>
        <p:spPr>
          <a:xfrm>
            <a:off x="6067705" y="1006079"/>
            <a:ext cx="2700000" cy="35909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7" name="Straight Connector 6"/>
          <p:cNvCxnSpPr/>
          <p:nvPr userDrawn="1"/>
        </p:nvCxnSpPr>
        <p:spPr>
          <a:xfrm>
            <a:off x="359569" y="4725000"/>
            <a:ext cx="8424863" cy="0"/>
          </a:xfrm>
          <a:prstGeom prst="line">
            <a:avLst/>
          </a:prstGeom>
          <a:ln>
            <a:solidFill>
              <a:srgbClr val="9EA9B2"/>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21"/>
          </p:nvPr>
        </p:nvSpPr>
        <p:spPr/>
        <p:txBody>
          <a:bodyPr/>
          <a:lstStyle/>
          <a:p>
            <a:fld id="{7DAB47CC-2047-4FFE-9F3B-6C9AB62C3816}" type="slidenum">
              <a:rPr lang="en-GB" smtClean="0"/>
              <a:pPr/>
              <a:t>‹n.›</a:t>
            </a:fld>
            <a:endParaRPr lang="en-GB"/>
          </a:p>
        </p:txBody>
      </p:sp>
    </p:spTree>
    <p:extLst>
      <p:ext uri="{BB962C8B-B14F-4D97-AF65-F5344CB8AC3E}">
        <p14:creationId xmlns:p14="http://schemas.microsoft.com/office/powerpoint/2010/main" val="3960099755"/>
      </p:ext>
    </p:extLst>
  </p:cSld>
  <p:clrMapOvr>
    <a:masterClrMapping/>
  </p:clrMapOvr>
  <p:hf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hree col with image">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7355A2E-0C24-4BF0-A392-C0768E5B90F4}"/>
              </a:ext>
            </a:extLst>
          </p:cNvPr>
          <p:cNvSpPr>
            <a:spLocks noGrp="1"/>
          </p:cNvSpPr>
          <p:nvPr>
            <p:ph idx="1"/>
          </p:nvPr>
        </p:nvSpPr>
        <p:spPr>
          <a:xfrm>
            <a:off x="359569" y="1006079"/>
            <a:ext cx="2700000" cy="35909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p:cNvSpPr>
            <a:spLocks noGrp="1"/>
          </p:cNvSpPr>
          <p:nvPr>
            <p:ph type="body" sz="quarter" idx="13" hasCustomPrompt="1"/>
          </p:nvPr>
        </p:nvSpPr>
        <p:spPr>
          <a:xfrm>
            <a:off x="360363" y="573881"/>
            <a:ext cx="8424000" cy="216000"/>
          </a:xfrm>
        </p:spPr>
        <p:txBody>
          <a:bodyPr>
            <a:noAutofit/>
          </a:bodyPr>
          <a:lstStyle>
            <a:lvl1pPr marL="0" indent="0" algn="l">
              <a:lnSpc>
                <a:spcPct val="100000"/>
              </a:lnSpc>
              <a:spcBef>
                <a:spcPts val="0"/>
              </a:spcBef>
              <a:buNone/>
              <a:defRPr sz="1500" b="1" cap="all" baseline="0"/>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360364" y="338009"/>
            <a:ext cx="8424000" cy="216000"/>
          </a:xfrm>
        </p:spPr>
        <p:txBody>
          <a:bodyPr/>
          <a:lstStyle>
            <a:lvl1pPr>
              <a:defRPr>
                <a:solidFill>
                  <a:schemeClr val="tx2"/>
                </a:solidFill>
              </a:defRPr>
            </a:lvl1pPr>
          </a:lstStyle>
          <a:p>
            <a:r>
              <a:rPr lang="en-US" dirty="0"/>
              <a:t>Click to add title</a:t>
            </a:r>
            <a:endParaRPr lang="en-GB" dirty="0"/>
          </a:p>
        </p:txBody>
      </p:sp>
      <p:sp>
        <p:nvSpPr>
          <p:cNvPr id="11" name="Content Placeholder 2">
            <a:extLst>
              <a:ext uri="{FF2B5EF4-FFF2-40B4-BE49-F238E27FC236}">
                <a16:creationId xmlns="" xmlns:a16="http://schemas.microsoft.com/office/drawing/2014/main" id="{F7355A2E-0C24-4BF0-A392-C0768E5B90F4}"/>
              </a:ext>
            </a:extLst>
          </p:cNvPr>
          <p:cNvSpPr>
            <a:spLocks noGrp="1"/>
          </p:cNvSpPr>
          <p:nvPr>
            <p:ph idx="14"/>
          </p:nvPr>
        </p:nvSpPr>
        <p:spPr>
          <a:xfrm>
            <a:off x="3213637" y="1006079"/>
            <a:ext cx="2700000" cy="35909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7" name="Straight Connector 6"/>
          <p:cNvCxnSpPr/>
          <p:nvPr userDrawn="1"/>
        </p:nvCxnSpPr>
        <p:spPr>
          <a:xfrm>
            <a:off x="359569" y="4725000"/>
            <a:ext cx="8424863" cy="0"/>
          </a:xfrm>
          <a:prstGeom prst="line">
            <a:avLst/>
          </a:prstGeom>
          <a:ln>
            <a:solidFill>
              <a:srgbClr val="9EA9B2"/>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21"/>
          </p:nvPr>
        </p:nvSpPr>
        <p:spPr/>
        <p:txBody>
          <a:bodyPr/>
          <a:lstStyle/>
          <a:p>
            <a:fld id="{7DAB47CC-2047-4FFE-9F3B-6C9AB62C3816}" type="slidenum">
              <a:rPr lang="en-GB" smtClean="0"/>
              <a:pPr/>
              <a:t>‹n.›</a:t>
            </a:fld>
            <a:endParaRPr lang="en-GB"/>
          </a:p>
        </p:txBody>
      </p:sp>
      <p:sp>
        <p:nvSpPr>
          <p:cNvPr id="10" name="Picture Placeholder 3"/>
          <p:cNvSpPr>
            <a:spLocks noGrp="1"/>
          </p:cNvSpPr>
          <p:nvPr>
            <p:ph type="pic" sz="quarter" idx="22"/>
          </p:nvPr>
        </p:nvSpPr>
        <p:spPr>
          <a:xfrm>
            <a:off x="6069600" y="1006474"/>
            <a:ext cx="2700000" cy="3592800"/>
          </a:xfrm>
        </p:spPr>
        <p:txBody>
          <a:bodyPr/>
          <a:lstStyle/>
          <a:p>
            <a:endParaRPr lang="en-GB"/>
          </a:p>
        </p:txBody>
      </p:sp>
    </p:spTree>
    <p:extLst>
      <p:ext uri="{BB962C8B-B14F-4D97-AF65-F5344CB8AC3E}">
        <p14:creationId xmlns:p14="http://schemas.microsoft.com/office/powerpoint/2010/main" val="1426984878"/>
      </p:ext>
    </p:extLst>
  </p:cSld>
  <p:clrMapOvr>
    <a:masterClrMapping/>
  </p:clrMapOvr>
  <p:hf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Three col reverse colour">
    <p:bg>
      <p:bgPr>
        <a:solidFill>
          <a:schemeClr val="tx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7355A2E-0C24-4BF0-A392-C0768E5B90F4}"/>
              </a:ext>
            </a:extLst>
          </p:cNvPr>
          <p:cNvSpPr>
            <a:spLocks noGrp="1"/>
          </p:cNvSpPr>
          <p:nvPr>
            <p:ph idx="1" hasCustomPrompt="1"/>
          </p:nvPr>
        </p:nvSpPr>
        <p:spPr>
          <a:xfrm>
            <a:off x="359569" y="1002223"/>
            <a:ext cx="2700000" cy="3590925"/>
          </a:xfrm>
        </p:spPr>
        <p:txBody>
          <a:bodyPr/>
          <a:lstStyle>
            <a:lvl1pPr>
              <a:defRPr sz="1600">
                <a:solidFill>
                  <a:schemeClr val="bg1"/>
                </a:solidFill>
              </a:defRPr>
            </a:lvl1pPr>
            <a:lvl2pPr>
              <a:defRPr sz="1600" b="1">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sz="1600">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4" name="Text Placeholder 13"/>
          <p:cNvSpPr>
            <a:spLocks noGrp="1"/>
          </p:cNvSpPr>
          <p:nvPr>
            <p:ph type="body" sz="quarter" idx="13" hasCustomPrompt="1"/>
          </p:nvPr>
        </p:nvSpPr>
        <p:spPr>
          <a:xfrm>
            <a:off x="360363" y="573881"/>
            <a:ext cx="8424000" cy="216000"/>
          </a:xfrm>
        </p:spPr>
        <p:txBody>
          <a:bodyPr>
            <a:noAutofit/>
          </a:bodyPr>
          <a:lstStyle>
            <a:lvl1pPr marL="0" indent="0" algn="l">
              <a:lnSpc>
                <a:spcPct val="100000"/>
              </a:lnSpc>
              <a:spcBef>
                <a:spcPts val="0"/>
              </a:spcBef>
              <a:buNone/>
              <a:defRPr sz="1500" b="1" cap="all" baseline="0">
                <a:solidFill>
                  <a:schemeClr val="bg1"/>
                </a:solidFill>
              </a:defRPr>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360364" y="338009"/>
            <a:ext cx="8424000" cy="216000"/>
          </a:xfrm>
        </p:spPr>
        <p:txBody>
          <a:bodyPr/>
          <a:lstStyle>
            <a:lvl1pPr>
              <a:defRPr>
                <a:solidFill>
                  <a:schemeClr val="bg1"/>
                </a:solidFill>
              </a:defRPr>
            </a:lvl1pPr>
          </a:lstStyle>
          <a:p>
            <a:r>
              <a:rPr lang="en-US" dirty="0"/>
              <a:t>Click to add title</a:t>
            </a:r>
            <a:endParaRPr lang="en-GB" dirty="0"/>
          </a:p>
        </p:txBody>
      </p:sp>
      <p:cxnSp>
        <p:nvCxnSpPr>
          <p:cNvPr id="7" name="Straight Connector 6"/>
          <p:cNvCxnSpPr/>
          <p:nvPr userDrawn="1"/>
        </p:nvCxnSpPr>
        <p:spPr>
          <a:xfrm>
            <a:off x="359569" y="4725000"/>
            <a:ext cx="842486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21"/>
          </p:nvPr>
        </p:nvSpPr>
        <p:spPr/>
        <p:txBody>
          <a:bodyPr/>
          <a:lstStyle>
            <a:lvl1pPr>
              <a:defRPr>
                <a:solidFill>
                  <a:schemeClr val="bg1"/>
                </a:solidFill>
              </a:defRPr>
            </a:lvl1pPr>
          </a:lstStyle>
          <a:p>
            <a:fld id="{7DAB47CC-2047-4FFE-9F3B-6C9AB62C3816}" type="slidenum">
              <a:rPr lang="en-GB" smtClean="0">
                <a:solidFill>
                  <a:srgbClr val="FFFFFF"/>
                </a:solidFill>
              </a:rPr>
              <a:pPr/>
              <a:t>‹n.›</a:t>
            </a:fld>
            <a:endParaRPr lang="en-GB">
              <a:solidFill>
                <a:srgbClr val="FFFFFF"/>
              </a:solidFill>
            </a:endParaRPr>
          </a:p>
        </p:txBody>
      </p:sp>
      <p:sp>
        <p:nvSpPr>
          <p:cNvPr id="15" name="Content Placeholder 2">
            <a:extLst>
              <a:ext uri="{FF2B5EF4-FFF2-40B4-BE49-F238E27FC236}">
                <a16:creationId xmlns="" xmlns:a16="http://schemas.microsoft.com/office/drawing/2014/main" id="{F7355A2E-0C24-4BF0-A392-C0768E5B90F4}"/>
              </a:ext>
            </a:extLst>
          </p:cNvPr>
          <p:cNvSpPr>
            <a:spLocks noGrp="1"/>
          </p:cNvSpPr>
          <p:nvPr>
            <p:ph idx="22" hasCustomPrompt="1"/>
          </p:nvPr>
        </p:nvSpPr>
        <p:spPr>
          <a:xfrm>
            <a:off x="3222000" y="1002223"/>
            <a:ext cx="2700000" cy="3590925"/>
          </a:xfrm>
        </p:spPr>
        <p:txBody>
          <a:bodyPr/>
          <a:lstStyle>
            <a:lvl1pPr>
              <a:defRPr>
                <a:solidFill>
                  <a:schemeClr val="bg1"/>
                </a:solidFill>
              </a:defRPr>
            </a:lvl1pPr>
            <a:lvl2pPr>
              <a:defRPr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0" name="Content Placeholder 2">
            <a:extLst>
              <a:ext uri="{FF2B5EF4-FFF2-40B4-BE49-F238E27FC236}">
                <a16:creationId xmlns="" xmlns:a16="http://schemas.microsoft.com/office/drawing/2014/main" id="{F7355A2E-0C24-4BF0-A392-C0768E5B90F4}"/>
              </a:ext>
            </a:extLst>
          </p:cNvPr>
          <p:cNvSpPr>
            <a:spLocks noGrp="1"/>
          </p:cNvSpPr>
          <p:nvPr>
            <p:ph idx="23" hasCustomPrompt="1"/>
          </p:nvPr>
        </p:nvSpPr>
        <p:spPr>
          <a:xfrm>
            <a:off x="6084431" y="1002223"/>
            <a:ext cx="2700000" cy="3590925"/>
          </a:xfrm>
        </p:spPr>
        <p:txBody>
          <a:bodyPr/>
          <a:lstStyle>
            <a:lvl1pPr>
              <a:defRPr>
                <a:solidFill>
                  <a:schemeClr val="bg1"/>
                </a:solidFill>
              </a:defRPr>
            </a:lvl1pPr>
            <a:lvl2pPr>
              <a:defRPr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Tree>
    <p:extLst>
      <p:ext uri="{BB962C8B-B14F-4D97-AF65-F5344CB8AC3E}">
        <p14:creationId xmlns:p14="http://schemas.microsoft.com/office/powerpoint/2010/main" val="1888606008"/>
      </p:ext>
    </p:extLst>
  </p:cSld>
  <p:clrMapOvr>
    <a:masterClrMapping/>
  </p:clrMapOvr>
  <p:hf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Three col reverse colour with image">
    <p:bg>
      <p:bgPr>
        <a:solidFill>
          <a:schemeClr val="tx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7355A2E-0C24-4BF0-A392-C0768E5B90F4}"/>
              </a:ext>
            </a:extLst>
          </p:cNvPr>
          <p:cNvSpPr>
            <a:spLocks noGrp="1"/>
          </p:cNvSpPr>
          <p:nvPr>
            <p:ph idx="1" hasCustomPrompt="1"/>
          </p:nvPr>
        </p:nvSpPr>
        <p:spPr>
          <a:xfrm>
            <a:off x="359569" y="1002223"/>
            <a:ext cx="2700000" cy="3590925"/>
          </a:xfrm>
        </p:spPr>
        <p:txBody>
          <a:bodyPr/>
          <a:lstStyle>
            <a:lvl1pPr>
              <a:defRPr sz="1600">
                <a:solidFill>
                  <a:schemeClr val="bg1"/>
                </a:solidFill>
              </a:defRPr>
            </a:lvl1pPr>
            <a:lvl2pPr>
              <a:defRPr sz="1600" b="1">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sz="1600">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4" name="Text Placeholder 13"/>
          <p:cNvSpPr>
            <a:spLocks noGrp="1"/>
          </p:cNvSpPr>
          <p:nvPr>
            <p:ph type="body" sz="quarter" idx="13" hasCustomPrompt="1"/>
          </p:nvPr>
        </p:nvSpPr>
        <p:spPr>
          <a:xfrm>
            <a:off x="360363" y="573881"/>
            <a:ext cx="8424000" cy="216000"/>
          </a:xfrm>
        </p:spPr>
        <p:txBody>
          <a:bodyPr>
            <a:noAutofit/>
          </a:bodyPr>
          <a:lstStyle>
            <a:lvl1pPr marL="0" indent="0" algn="l">
              <a:lnSpc>
                <a:spcPct val="100000"/>
              </a:lnSpc>
              <a:spcBef>
                <a:spcPts val="0"/>
              </a:spcBef>
              <a:buNone/>
              <a:defRPr sz="1500" b="1" cap="all" baseline="0">
                <a:solidFill>
                  <a:schemeClr val="bg1"/>
                </a:solidFill>
              </a:defRPr>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360364" y="338009"/>
            <a:ext cx="8424000" cy="216000"/>
          </a:xfrm>
        </p:spPr>
        <p:txBody>
          <a:bodyPr/>
          <a:lstStyle>
            <a:lvl1pPr>
              <a:defRPr>
                <a:solidFill>
                  <a:schemeClr val="bg1"/>
                </a:solidFill>
              </a:defRPr>
            </a:lvl1pPr>
          </a:lstStyle>
          <a:p>
            <a:r>
              <a:rPr lang="en-US" dirty="0"/>
              <a:t>Click to add title</a:t>
            </a:r>
            <a:endParaRPr lang="en-GB" dirty="0"/>
          </a:p>
        </p:txBody>
      </p:sp>
      <p:cxnSp>
        <p:nvCxnSpPr>
          <p:cNvPr id="7" name="Straight Connector 6"/>
          <p:cNvCxnSpPr/>
          <p:nvPr userDrawn="1"/>
        </p:nvCxnSpPr>
        <p:spPr>
          <a:xfrm>
            <a:off x="359569" y="4725000"/>
            <a:ext cx="842486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21"/>
          </p:nvPr>
        </p:nvSpPr>
        <p:spPr/>
        <p:txBody>
          <a:bodyPr/>
          <a:lstStyle>
            <a:lvl1pPr>
              <a:defRPr>
                <a:solidFill>
                  <a:schemeClr val="bg1"/>
                </a:solidFill>
              </a:defRPr>
            </a:lvl1pPr>
          </a:lstStyle>
          <a:p>
            <a:fld id="{7DAB47CC-2047-4FFE-9F3B-6C9AB62C3816}" type="slidenum">
              <a:rPr lang="en-GB" smtClean="0">
                <a:solidFill>
                  <a:srgbClr val="FFFFFF"/>
                </a:solidFill>
              </a:rPr>
              <a:pPr/>
              <a:t>‹n.›</a:t>
            </a:fld>
            <a:endParaRPr lang="en-GB">
              <a:solidFill>
                <a:srgbClr val="FFFFFF"/>
              </a:solidFill>
            </a:endParaRPr>
          </a:p>
        </p:txBody>
      </p:sp>
      <p:sp>
        <p:nvSpPr>
          <p:cNvPr id="15" name="Content Placeholder 2">
            <a:extLst>
              <a:ext uri="{FF2B5EF4-FFF2-40B4-BE49-F238E27FC236}">
                <a16:creationId xmlns="" xmlns:a16="http://schemas.microsoft.com/office/drawing/2014/main" id="{F7355A2E-0C24-4BF0-A392-C0768E5B90F4}"/>
              </a:ext>
            </a:extLst>
          </p:cNvPr>
          <p:cNvSpPr>
            <a:spLocks noGrp="1"/>
          </p:cNvSpPr>
          <p:nvPr>
            <p:ph idx="22" hasCustomPrompt="1"/>
          </p:nvPr>
        </p:nvSpPr>
        <p:spPr>
          <a:xfrm>
            <a:off x="3222000" y="1002223"/>
            <a:ext cx="2700000" cy="3590925"/>
          </a:xfrm>
        </p:spPr>
        <p:txBody>
          <a:bodyPr/>
          <a:lstStyle>
            <a:lvl1pPr>
              <a:defRPr>
                <a:solidFill>
                  <a:schemeClr val="bg1"/>
                </a:solidFill>
              </a:defRPr>
            </a:lvl1pPr>
            <a:lvl2pPr>
              <a:defRPr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0" name="Picture Placeholder 3"/>
          <p:cNvSpPr>
            <a:spLocks noGrp="1"/>
          </p:cNvSpPr>
          <p:nvPr>
            <p:ph type="pic" sz="quarter" idx="23"/>
          </p:nvPr>
        </p:nvSpPr>
        <p:spPr>
          <a:xfrm>
            <a:off x="6069600" y="1006474"/>
            <a:ext cx="2700000" cy="3592800"/>
          </a:xfrm>
        </p:spPr>
        <p:txBody>
          <a:bodyPr/>
          <a:lstStyle>
            <a:lvl1pPr>
              <a:defRPr>
                <a:solidFill>
                  <a:schemeClr val="bg1"/>
                </a:solidFill>
              </a:defRPr>
            </a:lvl1pPr>
          </a:lstStyle>
          <a:p>
            <a:endParaRPr lang="en-GB" dirty="0"/>
          </a:p>
        </p:txBody>
      </p:sp>
    </p:spTree>
    <p:extLst>
      <p:ext uri="{BB962C8B-B14F-4D97-AF65-F5344CB8AC3E}">
        <p14:creationId xmlns:p14="http://schemas.microsoft.com/office/powerpoint/2010/main" val="3124850808"/>
      </p:ext>
    </p:extLst>
  </p:cSld>
  <p:clrMapOvr>
    <a:masterClrMapping/>
  </p:clrMapOvr>
  <p:hf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l ">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7355A2E-0C24-4BF0-A392-C0768E5B90F4}"/>
              </a:ext>
            </a:extLst>
          </p:cNvPr>
          <p:cNvSpPr>
            <a:spLocks noGrp="1"/>
          </p:cNvSpPr>
          <p:nvPr>
            <p:ph idx="1"/>
          </p:nvPr>
        </p:nvSpPr>
        <p:spPr>
          <a:xfrm>
            <a:off x="359569" y="1006079"/>
            <a:ext cx="2700000" cy="35909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p:cNvSpPr>
            <a:spLocks noGrp="1"/>
          </p:cNvSpPr>
          <p:nvPr>
            <p:ph type="body" sz="quarter" idx="13" hasCustomPrompt="1"/>
          </p:nvPr>
        </p:nvSpPr>
        <p:spPr>
          <a:xfrm>
            <a:off x="5257705" y="573881"/>
            <a:ext cx="3510000" cy="216000"/>
          </a:xfrm>
        </p:spPr>
        <p:txBody>
          <a:bodyPr>
            <a:noAutofit/>
          </a:bodyPr>
          <a:lstStyle>
            <a:lvl1pPr marL="0" indent="0" algn="r">
              <a:lnSpc>
                <a:spcPct val="100000"/>
              </a:lnSpc>
              <a:spcBef>
                <a:spcPts val="0"/>
              </a:spcBef>
              <a:buNone/>
              <a:defRPr sz="1500" b="1" cap="all" baseline="0"/>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5256842" y="338009"/>
            <a:ext cx="3510863" cy="216000"/>
          </a:xfrm>
        </p:spPr>
        <p:txBody>
          <a:bodyPr/>
          <a:lstStyle>
            <a:lvl1pPr>
              <a:defRPr>
                <a:solidFill>
                  <a:schemeClr val="tx2"/>
                </a:solidFill>
              </a:defRPr>
            </a:lvl1pPr>
          </a:lstStyle>
          <a:p>
            <a:r>
              <a:rPr lang="en-US" dirty="0"/>
              <a:t>Click to add title</a:t>
            </a:r>
            <a:endParaRPr lang="en-GB" dirty="0"/>
          </a:p>
        </p:txBody>
      </p:sp>
      <p:sp>
        <p:nvSpPr>
          <p:cNvPr id="11" name="Content Placeholder 2">
            <a:extLst>
              <a:ext uri="{FF2B5EF4-FFF2-40B4-BE49-F238E27FC236}">
                <a16:creationId xmlns="" xmlns:a16="http://schemas.microsoft.com/office/drawing/2014/main" id="{F7355A2E-0C24-4BF0-A392-C0768E5B90F4}"/>
              </a:ext>
            </a:extLst>
          </p:cNvPr>
          <p:cNvSpPr>
            <a:spLocks noGrp="1"/>
          </p:cNvSpPr>
          <p:nvPr>
            <p:ph idx="14"/>
          </p:nvPr>
        </p:nvSpPr>
        <p:spPr>
          <a:xfrm>
            <a:off x="3213637" y="1006079"/>
            <a:ext cx="2700000" cy="35909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2">
            <a:extLst>
              <a:ext uri="{FF2B5EF4-FFF2-40B4-BE49-F238E27FC236}">
                <a16:creationId xmlns="" xmlns:a16="http://schemas.microsoft.com/office/drawing/2014/main" id="{F7355A2E-0C24-4BF0-A392-C0768E5B90F4}"/>
              </a:ext>
            </a:extLst>
          </p:cNvPr>
          <p:cNvSpPr>
            <a:spLocks noGrp="1"/>
          </p:cNvSpPr>
          <p:nvPr>
            <p:ph idx="15"/>
          </p:nvPr>
        </p:nvSpPr>
        <p:spPr>
          <a:xfrm>
            <a:off x="6067705" y="1006079"/>
            <a:ext cx="2700000" cy="35909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7" name="Straight Connector 6"/>
          <p:cNvCxnSpPr/>
          <p:nvPr userDrawn="1"/>
        </p:nvCxnSpPr>
        <p:spPr>
          <a:xfrm>
            <a:off x="359569" y="4725000"/>
            <a:ext cx="8424863" cy="0"/>
          </a:xfrm>
          <a:prstGeom prst="line">
            <a:avLst/>
          </a:prstGeom>
          <a:ln>
            <a:solidFill>
              <a:srgbClr val="9EA9B2"/>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21"/>
          </p:nvPr>
        </p:nvSpPr>
        <p:spPr/>
        <p:txBody>
          <a:bodyPr/>
          <a:lstStyle/>
          <a:p>
            <a:fld id="{7DAB47CC-2047-4FFE-9F3B-6C9AB62C3816}" type="slidenum">
              <a:rPr lang="en-GB" smtClean="0"/>
              <a:pPr/>
              <a:t>‹n.›</a:t>
            </a:fld>
            <a:endParaRPr lang="en-GB"/>
          </a:p>
        </p:txBody>
      </p:sp>
    </p:spTree>
    <p:extLst>
      <p:ext uri="{BB962C8B-B14F-4D97-AF65-F5344CB8AC3E}">
        <p14:creationId xmlns:p14="http://schemas.microsoft.com/office/powerpoint/2010/main" val="1243538113"/>
      </p:ext>
    </p:extLst>
  </p:cSld>
  <p:clrMapOvr>
    <a:masterClrMapping/>
  </p:clrMapOvr>
  <p:hf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harts and comments">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7355A2E-0C24-4BF0-A392-C0768E5B90F4}"/>
              </a:ext>
            </a:extLst>
          </p:cNvPr>
          <p:cNvSpPr>
            <a:spLocks noGrp="1"/>
          </p:cNvSpPr>
          <p:nvPr>
            <p:ph idx="1"/>
          </p:nvPr>
        </p:nvSpPr>
        <p:spPr>
          <a:xfrm>
            <a:off x="359569" y="3382004"/>
            <a:ext cx="2700000" cy="1215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p:cNvSpPr>
            <a:spLocks noGrp="1"/>
          </p:cNvSpPr>
          <p:nvPr>
            <p:ph type="body" sz="quarter" idx="13" hasCustomPrompt="1"/>
          </p:nvPr>
        </p:nvSpPr>
        <p:spPr>
          <a:xfrm>
            <a:off x="360363" y="573881"/>
            <a:ext cx="8424000" cy="216000"/>
          </a:xfrm>
        </p:spPr>
        <p:txBody>
          <a:bodyPr>
            <a:noAutofit/>
          </a:bodyPr>
          <a:lstStyle>
            <a:lvl1pPr marL="0" indent="0" algn="l">
              <a:lnSpc>
                <a:spcPct val="100000"/>
              </a:lnSpc>
              <a:spcBef>
                <a:spcPts val="0"/>
              </a:spcBef>
              <a:buNone/>
              <a:defRPr sz="1500" b="1" cap="all" baseline="0"/>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360364" y="338009"/>
            <a:ext cx="8424000" cy="216000"/>
          </a:xfrm>
        </p:spPr>
        <p:txBody>
          <a:bodyPr/>
          <a:lstStyle>
            <a:lvl1pPr>
              <a:defRPr>
                <a:solidFill>
                  <a:schemeClr val="tx2"/>
                </a:solidFill>
              </a:defRPr>
            </a:lvl1pPr>
          </a:lstStyle>
          <a:p>
            <a:r>
              <a:rPr lang="en-US" dirty="0"/>
              <a:t>Click to add title</a:t>
            </a:r>
            <a:endParaRPr lang="en-GB" dirty="0"/>
          </a:p>
        </p:txBody>
      </p:sp>
      <p:sp>
        <p:nvSpPr>
          <p:cNvPr id="11" name="Content Placeholder 2">
            <a:extLst>
              <a:ext uri="{FF2B5EF4-FFF2-40B4-BE49-F238E27FC236}">
                <a16:creationId xmlns="" xmlns:a16="http://schemas.microsoft.com/office/drawing/2014/main" id="{F7355A2E-0C24-4BF0-A392-C0768E5B90F4}"/>
              </a:ext>
            </a:extLst>
          </p:cNvPr>
          <p:cNvSpPr>
            <a:spLocks noGrp="1"/>
          </p:cNvSpPr>
          <p:nvPr>
            <p:ph idx="14"/>
          </p:nvPr>
        </p:nvSpPr>
        <p:spPr>
          <a:xfrm>
            <a:off x="3213637" y="3382004"/>
            <a:ext cx="2700000" cy="1215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2">
            <a:extLst>
              <a:ext uri="{FF2B5EF4-FFF2-40B4-BE49-F238E27FC236}">
                <a16:creationId xmlns="" xmlns:a16="http://schemas.microsoft.com/office/drawing/2014/main" id="{F7355A2E-0C24-4BF0-A392-C0768E5B90F4}"/>
              </a:ext>
            </a:extLst>
          </p:cNvPr>
          <p:cNvSpPr>
            <a:spLocks noGrp="1"/>
          </p:cNvSpPr>
          <p:nvPr>
            <p:ph idx="15"/>
          </p:nvPr>
        </p:nvSpPr>
        <p:spPr>
          <a:xfrm>
            <a:off x="6067705" y="3382004"/>
            <a:ext cx="2700000" cy="1215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7" name="Straight Connector 6"/>
          <p:cNvCxnSpPr/>
          <p:nvPr userDrawn="1"/>
        </p:nvCxnSpPr>
        <p:spPr>
          <a:xfrm>
            <a:off x="359569" y="4725000"/>
            <a:ext cx="8424863" cy="0"/>
          </a:xfrm>
          <a:prstGeom prst="line">
            <a:avLst/>
          </a:prstGeom>
          <a:ln>
            <a:solidFill>
              <a:srgbClr val="9EA9B2"/>
            </a:solidFill>
          </a:ln>
        </p:spPr>
        <p:style>
          <a:lnRef idx="1">
            <a:schemeClr val="accent1"/>
          </a:lnRef>
          <a:fillRef idx="0">
            <a:schemeClr val="accent1"/>
          </a:fillRef>
          <a:effectRef idx="0">
            <a:schemeClr val="accent1"/>
          </a:effectRef>
          <a:fontRef idx="minor">
            <a:schemeClr val="tx1"/>
          </a:fontRef>
        </p:style>
      </p:cxnSp>
      <p:sp>
        <p:nvSpPr>
          <p:cNvPr id="16" name="Chart Placeholder 15"/>
          <p:cNvSpPr>
            <a:spLocks noGrp="1"/>
          </p:cNvSpPr>
          <p:nvPr>
            <p:ph type="chart" sz="quarter" idx="16"/>
          </p:nvPr>
        </p:nvSpPr>
        <p:spPr>
          <a:xfrm>
            <a:off x="359569" y="1006079"/>
            <a:ext cx="2700338" cy="2159794"/>
          </a:xfrm>
        </p:spPr>
        <p:txBody>
          <a:bodyPr/>
          <a:lstStyle/>
          <a:p>
            <a:endParaRPr lang="en-GB"/>
          </a:p>
        </p:txBody>
      </p:sp>
      <p:sp>
        <p:nvSpPr>
          <p:cNvPr id="18" name="Chart Placeholder 15"/>
          <p:cNvSpPr>
            <a:spLocks noGrp="1"/>
          </p:cNvSpPr>
          <p:nvPr>
            <p:ph type="chart" sz="quarter" idx="17"/>
          </p:nvPr>
        </p:nvSpPr>
        <p:spPr>
          <a:xfrm>
            <a:off x="3221831" y="1006079"/>
            <a:ext cx="2700338" cy="2159794"/>
          </a:xfrm>
        </p:spPr>
        <p:txBody>
          <a:bodyPr/>
          <a:lstStyle/>
          <a:p>
            <a:endParaRPr lang="en-GB"/>
          </a:p>
        </p:txBody>
      </p:sp>
      <p:sp>
        <p:nvSpPr>
          <p:cNvPr id="19" name="Chart Placeholder 15"/>
          <p:cNvSpPr>
            <a:spLocks noGrp="1"/>
          </p:cNvSpPr>
          <p:nvPr>
            <p:ph type="chart" sz="quarter" idx="18"/>
          </p:nvPr>
        </p:nvSpPr>
        <p:spPr>
          <a:xfrm>
            <a:off x="6084094" y="1006079"/>
            <a:ext cx="2700338" cy="2159794"/>
          </a:xfrm>
        </p:spPr>
        <p:txBody>
          <a:bodyPr/>
          <a:lstStyle/>
          <a:p>
            <a:endParaRPr lang="en-GB"/>
          </a:p>
        </p:txBody>
      </p:sp>
      <p:sp>
        <p:nvSpPr>
          <p:cNvPr id="9" name="Slide Number Placeholder 8"/>
          <p:cNvSpPr>
            <a:spLocks noGrp="1"/>
          </p:cNvSpPr>
          <p:nvPr>
            <p:ph type="sldNum" sz="quarter" idx="21"/>
          </p:nvPr>
        </p:nvSpPr>
        <p:spPr/>
        <p:txBody>
          <a:bodyPr/>
          <a:lstStyle/>
          <a:p>
            <a:fld id="{7DAB47CC-2047-4FFE-9F3B-6C9AB62C3816}" type="slidenum">
              <a:rPr lang="en-GB" smtClean="0"/>
              <a:pPr/>
              <a:t>‹n.›</a:t>
            </a:fld>
            <a:endParaRPr lang="en-GB"/>
          </a:p>
        </p:txBody>
      </p:sp>
    </p:spTree>
    <p:extLst>
      <p:ext uri="{BB962C8B-B14F-4D97-AF65-F5344CB8AC3E}">
        <p14:creationId xmlns:p14="http://schemas.microsoft.com/office/powerpoint/2010/main" val="3940432181"/>
      </p:ext>
    </p:extLst>
  </p:cSld>
  <p:clrMapOvr>
    <a:masterClrMapping/>
  </p:clrMapOvr>
  <p:hf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Five flowing columns">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7355A2E-0C24-4BF0-A392-C0768E5B90F4}"/>
              </a:ext>
            </a:extLst>
          </p:cNvPr>
          <p:cNvSpPr>
            <a:spLocks noGrp="1"/>
          </p:cNvSpPr>
          <p:nvPr>
            <p:ph idx="1" hasCustomPrompt="1"/>
          </p:nvPr>
        </p:nvSpPr>
        <p:spPr>
          <a:xfrm>
            <a:off x="359363" y="1006079"/>
            <a:ext cx="8424000" cy="3590925"/>
          </a:xfrm>
        </p:spPr>
        <p:txBody>
          <a:bodyPr numCol="5" spcCol="81000">
            <a:normAutofit/>
          </a:bodyPr>
          <a:lstStyle>
            <a:lvl1pPr>
              <a:lnSpc>
                <a:spcPct val="100000"/>
              </a:lnSpc>
              <a:spcBef>
                <a:spcPts val="150"/>
              </a:spcBef>
              <a:spcAft>
                <a:spcPts val="300"/>
              </a:spcAft>
              <a:defRPr lang="en-GB" sz="800" dirty="0"/>
            </a:lvl1pPr>
            <a:lvl2pPr marL="0" indent="0">
              <a:lnSpc>
                <a:spcPct val="100000"/>
              </a:lnSpc>
              <a:spcBef>
                <a:spcPts val="0"/>
              </a:spcBef>
              <a:spcAft>
                <a:spcPts val="300"/>
              </a:spcAft>
              <a:buNone/>
              <a:defRPr sz="800">
                <a:solidFill>
                  <a:schemeClr val="tx2"/>
                </a:solidFill>
              </a:defRPr>
            </a:lvl2pPr>
            <a:lvl3pPr marL="0" indent="0">
              <a:lnSpc>
                <a:spcPct val="100000"/>
              </a:lnSpc>
              <a:spcBef>
                <a:spcPts val="0"/>
              </a:spcBef>
              <a:spcAft>
                <a:spcPts val="300"/>
              </a:spcAft>
              <a:buNone/>
              <a:defRPr sz="800"/>
            </a:lvl3pPr>
            <a:lvl4pPr marL="132160" indent="-132160">
              <a:lnSpc>
                <a:spcPct val="100000"/>
              </a:lnSpc>
              <a:spcBef>
                <a:spcPts val="0"/>
              </a:spcBef>
              <a:spcAft>
                <a:spcPts val="300"/>
              </a:spcAft>
              <a:defRPr sz="800">
                <a:solidFill>
                  <a:schemeClr val="tx1"/>
                </a:solidFill>
              </a:defRPr>
            </a:lvl4pPr>
            <a:lvl5pPr marL="132160" indent="3572">
              <a:lnSpc>
                <a:spcPct val="100000"/>
              </a:lnSpc>
              <a:spcBef>
                <a:spcPts val="0"/>
              </a:spcBef>
              <a:spcAft>
                <a:spcPts val="300"/>
              </a:spcAft>
              <a:defRPr sz="800">
                <a:solidFill>
                  <a:schemeClr val="tx1"/>
                </a:solidFill>
              </a:defRPr>
            </a:lvl5pPr>
            <a:lvl6pPr marL="271463" indent="-135731">
              <a:lnSpc>
                <a:spcPct val="100000"/>
              </a:lnSpc>
              <a:spcBef>
                <a:spcPts val="0"/>
              </a:spcBef>
              <a:spcAft>
                <a:spcPts val="300"/>
              </a:spcAft>
              <a:defRPr lang="en-US" sz="800" kern="1200" dirty="0" smtClean="0">
                <a:solidFill>
                  <a:schemeClr val="tx1"/>
                </a:solidFill>
                <a:latin typeface="+mn-lt"/>
                <a:ea typeface="+mn-ea"/>
                <a:cs typeface="+mn-cs"/>
              </a:defRPr>
            </a:lvl6pPr>
            <a:lvl7pPr marL="271463" indent="0">
              <a:lnSpc>
                <a:spcPct val="100000"/>
              </a:lnSpc>
              <a:spcBef>
                <a:spcPts val="0"/>
              </a:spcBef>
              <a:spcAft>
                <a:spcPts val="300"/>
              </a:spcAft>
              <a:defRPr lang="en-US" sz="800" kern="1200" dirty="0" smtClean="0">
                <a:solidFill>
                  <a:schemeClr val="tx1"/>
                </a:solidFill>
                <a:latin typeface="+mn-lt"/>
                <a:ea typeface="+mn-ea"/>
                <a:cs typeface="+mn-cs"/>
              </a:defRPr>
            </a:lvl7pPr>
            <a:lvl8pPr marL="271463" indent="0">
              <a:lnSpc>
                <a:spcPct val="100000"/>
              </a:lnSpc>
              <a:spcBef>
                <a:spcPts val="0"/>
              </a:spcBef>
              <a:spcAft>
                <a:spcPts val="300"/>
              </a:spcAft>
              <a:buNone/>
              <a:defRPr lang="en-US" sz="800" kern="1200" dirty="0" smtClean="0">
                <a:solidFill>
                  <a:schemeClr val="tx1"/>
                </a:solidFill>
                <a:latin typeface="+mn-lt"/>
                <a:ea typeface="+mn-ea"/>
                <a:cs typeface="+mn-cs"/>
              </a:defRPr>
            </a:lvl8pPr>
            <a:lvl9pPr marL="271463" indent="0">
              <a:lnSpc>
                <a:spcPct val="100000"/>
              </a:lnSpc>
              <a:spcBef>
                <a:spcPts val="0"/>
              </a:spcBef>
              <a:spcAft>
                <a:spcPts val="300"/>
              </a:spcAft>
              <a:buNone/>
              <a:defRPr lang="en-GB" sz="800" kern="1200" dirty="0">
                <a:solidFill>
                  <a:schemeClr val="tx1"/>
                </a:solidFill>
                <a:latin typeface="+mn-lt"/>
                <a:ea typeface="+mn-ea"/>
                <a:cs typeface="+mn-cs"/>
              </a:defRPr>
            </a:lvl9pPr>
          </a:lstStyle>
          <a:p>
            <a:pPr lvl="0"/>
            <a:r>
              <a:rPr lang="en-GB" dirty="0"/>
              <a:t>Level 1 text used as Heading 1</a:t>
            </a:r>
          </a:p>
          <a:p>
            <a:pPr lvl="1"/>
            <a:r>
              <a:rPr lang="en-GB" dirty="0"/>
              <a:t>Level 2 text used as Heading 2</a:t>
            </a:r>
          </a:p>
          <a:p>
            <a:pPr lvl="2"/>
            <a:r>
              <a:rPr lang="en-GB" dirty="0"/>
              <a:t>Level 3 Regular text</a:t>
            </a:r>
          </a:p>
          <a:p>
            <a:pPr lvl="3"/>
            <a:r>
              <a:rPr lang="en-GB" dirty="0"/>
              <a:t>Level 4 Bullet 1</a:t>
            </a:r>
          </a:p>
          <a:p>
            <a:pPr lvl="4"/>
            <a:r>
              <a:rPr lang="en-GB" dirty="0"/>
              <a:t>Level 5 Bullet 2</a:t>
            </a:r>
          </a:p>
          <a:p>
            <a:pPr lvl="5"/>
            <a:r>
              <a:rPr lang="en-GB" dirty="0"/>
              <a:t>Level 6 Small Heading 1</a:t>
            </a:r>
          </a:p>
          <a:p>
            <a:pPr lvl="6"/>
            <a:r>
              <a:rPr lang="en-GB" dirty="0"/>
              <a:t>Lever 7 Small heading 2</a:t>
            </a:r>
          </a:p>
          <a:p>
            <a:pPr lvl="7"/>
            <a:r>
              <a:rPr lang="en-GB" dirty="0"/>
              <a:t>Level 8 Small text </a:t>
            </a:r>
          </a:p>
          <a:p>
            <a:pPr lvl="8"/>
            <a:r>
              <a:rPr lang="en-GB" dirty="0"/>
              <a:t>Level 9 Small bullet</a:t>
            </a:r>
          </a:p>
        </p:txBody>
      </p:sp>
      <p:sp>
        <p:nvSpPr>
          <p:cNvPr id="6" name="Slide Number Placeholder 5">
            <a:extLst>
              <a:ext uri="{FF2B5EF4-FFF2-40B4-BE49-F238E27FC236}">
                <a16:creationId xmlns="" xmlns:a16="http://schemas.microsoft.com/office/drawing/2014/main" id="{FC845F55-9628-45C8-A772-2C98236649B5}"/>
              </a:ext>
            </a:extLst>
          </p:cNvPr>
          <p:cNvSpPr>
            <a:spLocks noGrp="1"/>
          </p:cNvSpPr>
          <p:nvPr>
            <p:ph type="sldNum" sz="quarter" idx="12"/>
          </p:nvPr>
        </p:nvSpPr>
        <p:spPr/>
        <p:txBody>
          <a:bodyPr/>
          <a:lstStyle/>
          <a:p>
            <a:fld id="{7DAB47CC-2047-4FFE-9F3B-6C9AB62C3816}" type="slidenum">
              <a:rPr lang="en-GB" smtClean="0"/>
              <a:pPr/>
              <a:t>‹n.›</a:t>
            </a:fld>
            <a:endParaRPr lang="en-GB"/>
          </a:p>
        </p:txBody>
      </p:sp>
      <p:sp>
        <p:nvSpPr>
          <p:cNvPr id="14" name="Text Placeholder 13"/>
          <p:cNvSpPr>
            <a:spLocks noGrp="1"/>
          </p:cNvSpPr>
          <p:nvPr>
            <p:ph type="body" sz="quarter" idx="13" hasCustomPrompt="1"/>
          </p:nvPr>
        </p:nvSpPr>
        <p:spPr>
          <a:xfrm>
            <a:off x="360363" y="573881"/>
            <a:ext cx="8424000" cy="216000"/>
          </a:xfrm>
        </p:spPr>
        <p:txBody>
          <a:bodyPr>
            <a:noAutofit/>
          </a:bodyPr>
          <a:lstStyle>
            <a:lvl1pPr marL="0" indent="0" algn="l">
              <a:lnSpc>
                <a:spcPct val="100000"/>
              </a:lnSpc>
              <a:spcBef>
                <a:spcPts val="0"/>
              </a:spcBef>
              <a:buNone/>
              <a:defRPr sz="1500" b="1" cap="all" baseline="0"/>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360364" y="338009"/>
            <a:ext cx="8424000" cy="216000"/>
          </a:xfrm>
        </p:spPr>
        <p:txBody>
          <a:bodyPr/>
          <a:lstStyle>
            <a:lvl1pPr>
              <a:defRPr>
                <a:solidFill>
                  <a:schemeClr val="tx2"/>
                </a:solidFill>
              </a:defRPr>
            </a:lvl1pPr>
          </a:lstStyle>
          <a:p>
            <a:r>
              <a:rPr lang="en-US" dirty="0"/>
              <a:t>Click to add title</a:t>
            </a:r>
            <a:endParaRPr lang="en-GB" dirty="0"/>
          </a:p>
        </p:txBody>
      </p:sp>
    </p:spTree>
    <p:extLst>
      <p:ext uri="{BB962C8B-B14F-4D97-AF65-F5344CB8AC3E}">
        <p14:creationId xmlns:p14="http://schemas.microsoft.com/office/powerpoint/2010/main" val="2140459439"/>
      </p:ext>
    </p:extLst>
  </p:cSld>
  <p:clrMapOvr>
    <a:masterClrMapping/>
  </p:clrMapOvr>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a:extLst>
              <a:ext uri="{FF2B5EF4-FFF2-40B4-BE49-F238E27FC236}">
                <a16:creationId xmlns="" xmlns:a16="http://schemas.microsoft.com/office/drawing/2014/main" id="{FC845F55-9628-45C8-A772-2C98236649B5}"/>
              </a:ext>
            </a:extLst>
          </p:cNvPr>
          <p:cNvSpPr>
            <a:spLocks noGrp="1"/>
          </p:cNvSpPr>
          <p:nvPr>
            <p:ph type="sldNum" sz="quarter" idx="12"/>
          </p:nvPr>
        </p:nvSpPr>
        <p:spPr/>
        <p:txBody>
          <a:bodyPr/>
          <a:lstStyle/>
          <a:p>
            <a:fld id="{7DAB47CC-2047-4FFE-9F3B-6C9AB62C3816}" type="slidenum">
              <a:rPr lang="en-GB" smtClean="0"/>
              <a:pPr/>
              <a:t>‹n.›</a:t>
            </a:fld>
            <a:endParaRPr lang="en-GB"/>
          </a:p>
        </p:txBody>
      </p:sp>
      <p:sp>
        <p:nvSpPr>
          <p:cNvPr id="14" name="Text Placeholder 13"/>
          <p:cNvSpPr>
            <a:spLocks noGrp="1"/>
          </p:cNvSpPr>
          <p:nvPr>
            <p:ph type="body" sz="quarter" idx="13" hasCustomPrompt="1"/>
          </p:nvPr>
        </p:nvSpPr>
        <p:spPr>
          <a:xfrm>
            <a:off x="360363" y="573881"/>
            <a:ext cx="8424000" cy="216000"/>
          </a:xfrm>
        </p:spPr>
        <p:txBody>
          <a:bodyPr>
            <a:noAutofit/>
          </a:bodyPr>
          <a:lstStyle>
            <a:lvl1pPr marL="0" indent="0" algn="l">
              <a:lnSpc>
                <a:spcPct val="100000"/>
              </a:lnSpc>
              <a:spcBef>
                <a:spcPts val="0"/>
              </a:spcBef>
              <a:buNone/>
              <a:defRPr sz="1500" b="1" cap="all" baseline="0"/>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360364" y="338009"/>
            <a:ext cx="8424000" cy="216000"/>
          </a:xfrm>
        </p:spPr>
        <p:txBody>
          <a:bodyPr/>
          <a:lstStyle>
            <a:lvl1pPr>
              <a:defRPr>
                <a:solidFill>
                  <a:schemeClr val="tx2"/>
                </a:solidFill>
              </a:defRPr>
            </a:lvl1pPr>
          </a:lstStyle>
          <a:p>
            <a:r>
              <a:rPr lang="en-US" dirty="0"/>
              <a:t>Click to add title</a:t>
            </a:r>
            <a:endParaRPr lang="en-GB" dirty="0"/>
          </a:p>
        </p:txBody>
      </p:sp>
    </p:spTree>
    <p:extLst>
      <p:ext uri="{BB962C8B-B14F-4D97-AF65-F5344CB8AC3E}">
        <p14:creationId xmlns:p14="http://schemas.microsoft.com/office/powerpoint/2010/main" val="2472357546"/>
      </p:ext>
    </p:extLst>
  </p:cSld>
  <p:clrMapOvr>
    <a:masterClrMapping/>
  </p:clrMapOvr>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 xmlns:a16="http://schemas.microsoft.com/office/drawing/2014/main" id="{FC845F55-9628-45C8-A772-2C98236649B5}"/>
              </a:ext>
            </a:extLst>
          </p:cNvPr>
          <p:cNvSpPr>
            <a:spLocks noGrp="1"/>
          </p:cNvSpPr>
          <p:nvPr>
            <p:ph type="sldNum" sz="quarter" idx="12"/>
          </p:nvPr>
        </p:nvSpPr>
        <p:spPr/>
        <p:txBody>
          <a:bodyPr/>
          <a:lstStyle/>
          <a:p>
            <a:fld id="{7DAB47CC-2047-4FFE-9F3B-6C9AB62C3816}" type="slidenum">
              <a:rPr lang="en-GB" smtClean="0"/>
              <a:pPr/>
              <a:t>‹n.›</a:t>
            </a:fld>
            <a:endParaRPr lang="en-GB"/>
          </a:p>
        </p:txBody>
      </p:sp>
    </p:spTree>
    <p:extLst>
      <p:ext uri="{BB962C8B-B14F-4D97-AF65-F5344CB8AC3E}">
        <p14:creationId xmlns:p14="http://schemas.microsoft.com/office/powerpoint/2010/main" val="4279931438"/>
      </p:ext>
    </p:extLst>
  </p:cSld>
  <p:clrMapOvr>
    <a:masterClrMapping/>
  </p:clrMapOvr>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Closing and disclaimer">
    <p:bg>
      <p:bgPr>
        <a:solidFill>
          <a:schemeClr val="tx2"/>
        </a:solidFill>
        <a:effectLst/>
      </p:bgPr>
    </p:bg>
    <p:spTree>
      <p:nvGrpSpPr>
        <p:cNvPr id="1" name=""/>
        <p:cNvGrpSpPr/>
        <p:nvPr/>
      </p:nvGrpSpPr>
      <p:grpSpPr>
        <a:xfrm>
          <a:off x="0" y="0"/>
          <a:ext cx="0" cy="0"/>
          <a:chOff x="0" y="0"/>
          <a:chExt cx="0" cy="0"/>
        </a:xfrm>
      </p:grpSpPr>
      <p:sp>
        <p:nvSpPr>
          <p:cNvPr id="14" name="Text Placeholder 13"/>
          <p:cNvSpPr>
            <a:spLocks noGrp="1"/>
          </p:cNvSpPr>
          <p:nvPr>
            <p:ph type="body" sz="quarter" idx="13" hasCustomPrompt="1"/>
          </p:nvPr>
        </p:nvSpPr>
        <p:spPr>
          <a:xfrm>
            <a:off x="359569" y="573881"/>
            <a:ext cx="8424000" cy="216000"/>
          </a:xfrm>
        </p:spPr>
        <p:txBody>
          <a:bodyPr>
            <a:noAutofit/>
          </a:bodyPr>
          <a:lstStyle>
            <a:lvl1pPr marL="0" indent="0" algn="l">
              <a:lnSpc>
                <a:spcPct val="100000"/>
              </a:lnSpc>
              <a:spcBef>
                <a:spcPts val="0"/>
              </a:spcBef>
              <a:buNone/>
              <a:defRPr sz="1500" b="1" cap="all" baseline="0">
                <a:solidFill>
                  <a:schemeClr val="bg1"/>
                </a:solidFill>
              </a:defRPr>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360364" y="338009"/>
            <a:ext cx="8424000" cy="216000"/>
          </a:xfrm>
        </p:spPr>
        <p:txBody>
          <a:bodyPr/>
          <a:lstStyle>
            <a:lvl1pPr>
              <a:defRPr>
                <a:solidFill>
                  <a:schemeClr val="bg1"/>
                </a:solidFill>
              </a:defRPr>
            </a:lvl1pPr>
          </a:lstStyle>
          <a:p>
            <a:r>
              <a:rPr lang="en-US" dirty="0"/>
              <a:t>Click to add title</a:t>
            </a:r>
            <a:endParaRPr lang="en-GB" dirty="0"/>
          </a:p>
        </p:txBody>
      </p:sp>
      <p:cxnSp>
        <p:nvCxnSpPr>
          <p:cNvPr id="7" name="Straight Connector 6"/>
          <p:cNvCxnSpPr/>
          <p:nvPr userDrawn="1"/>
        </p:nvCxnSpPr>
        <p:spPr>
          <a:xfrm>
            <a:off x="359569" y="4725000"/>
            <a:ext cx="842486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Content Placeholder 4"/>
          <p:cNvSpPr>
            <a:spLocks noGrp="1"/>
          </p:cNvSpPr>
          <p:nvPr>
            <p:ph sz="quarter" idx="14"/>
          </p:nvPr>
        </p:nvSpPr>
        <p:spPr>
          <a:xfrm>
            <a:off x="360363" y="3795713"/>
            <a:ext cx="8424862" cy="801687"/>
          </a:xfrm>
        </p:spPr>
        <p:txBody>
          <a:bodyPr/>
          <a:lstStyle>
            <a:lvl1pPr indent="0">
              <a:spcAft>
                <a:spcPts val="400"/>
              </a:spcAft>
              <a:defRPr sz="800" cap="none" baseline="0">
                <a:solidFill>
                  <a:schemeClr val="bg1"/>
                </a:solidFill>
              </a:defRPr>
            </a:lvl1pPr>
            <a:lvl2pPr indent="0">
              <a:spcAft>
                <a:spcPts val="400"/>
              </a:spcAft>
              <a:defRPr sz="800" cap="none" baseline="0">
                <a:solidFill>
                  <a:schemeClr val="bg1"/>
                </a:solidFill>
              </a:defRPr>
            </a:lvl2pPr>
            <a:lvl3pPr indent="0">
              <a:spcAft>
                <a:spcPts val="400"/>
              </a:spcAft>
              <a:defRPr lang="en-GB" sz="800" kern="1200" cap="none" baseline="0" dirty="0">
                <a:solidFill>
                  <a:schemeClr val="bg1"/>
                </a:solidFill>
                <a:latin typeface="+mn-lt"/>
                <a:ea typeface="+mn-ea"/>
                <a:cs typeface="+mn-cs"/>
              </a:defRPr>
            </a:lvl3pPr>
            <a:lvl4pPr indent="0">
              <a:spcAft>
                <a:spcPts val="400"/>
              </a:spcAft>
              <a:buNone/>
              <a:defRPr lang="en-US" sz="800" kern="1200" cap="none" baseline="0" dirty="0" smtClean="0">
                <a:solidFill>
                  <a:schemeClr val="bg1"/>
                </a:solidFill>
                <a:latin typeface="+mn-lt"/>
                <a:ea typeface="+mn-ea"/>
                <a:cs typeface="+mn-cs"/>
              </a:defRPr>
            </a:lvl4pPr>
            <a:lvl5pPr indent="0">
              <a:spcAft>
                <a:spcPts val="400"/>
              </a:spcAft>
              <a:buNone/>
              <a:defRPr lang="en-US" sz="800" kern="1200" cap="none" baseline="0" dirty="0" smtClean="0">
                <a:solidFill>
                  <a:schemeClr val="bg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993944349"/>
      </p:ext>
    </p:extLst>
  </p:cSld>
  <p:clrMapOvr>
    <a:masterClrMapping/>
  </p:clrMapOvr>
  <p:hf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Closing with disclaimer text">
    <p:bg>
      <p:bgPr>
        <a:solidFill>
          <a:schemeClr val="tx2"/>
        </a:solidFill>
        <a:effectLst/>
      </p:bgPr>
    </p:bg>
    <p:spTree>
      <p:nvGrpSpPr>
        <p:cNvPr id="1" name=""/>
        <p:cNvGrpSpPr/>
        <p:nvPr/>
      </p:nvGrpSpPr>
      <p:grpSpPr>
        <a:xfrm>
          <a:off x="0" y="0"/>
          <a:ext cx="0" cy="0"/>
          <a:chOff x="0" y="0"/>
          <a:chExt cx="0" cy="0"/>
        </a:xfrm>
      </p:grpSpPr>
      <p:sp>
        <p:nvSpPr>
          <p:cNvPr id="14" name="Text Placeholder 13"/>
          <p:cNvSpPr>
            <a:spLocks noGrp="1"/>
          </p:cNvSpPr>
          <p:nvPr>
            <p:ph type="body" sz="quarter" idx="13" hasCustomPrompt="1"/>
          </p:nvPr>
        </p:nvSpPr>
        <p:spPr>
          <a:xfrm>
            <a:off x="359569" y="573881"/>
            <a:ext cx="8424000" cy="216000"/>
          </a:xfrm>
        </p:spPr>
        <p:txBody>
          <a:bodyPr>
            <a:noAutofit/>
          </a:bodyPr>
          <a:lstStyle>
            <a:lvl1pPr marL="0" indent="0" algn="l">
              <a:lnSpc>
                <a:spcPct val="100000"/>
              </a:lnSpc>
              <a:spcBef>
                <a:spcPts val="0"/>
              </a:spcBef>
              <a:buNone/>
              <a:defRPr sz="1500" b="1" cap="all" baseline="0">
                <a:solidFill>
                  <a:schemeClr val="bg1"/>
                </a:solidFill>
              </a:defRPr>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360364" y="338009"/>
            <a:ext cx="8424000" cy="216000"/>
          </a:xfrm>
        </p:spPr>
        <p:txBody>
          <a:bodyPr/>
          <a:lstStyle>
            <a:lvl1pPr>
              <a:defRPr>
                <a:solidFill>
                  <a:schemeClr val="bg1"/>
                </a:solidFill>
              </a:defRPr>
            </a:lvl1pPr>
          </a:lstStyle>
          <a:p>
            <a:r>
              <a:rPr lang="en-US" dirty="0"/>
              <a:t>Click to add title</a:t>
            </a:r>
            <a:endParaRPr lang="en-GB" dirty="0"/>
          </a:p>
        </p:txBody>
      </p:sp>
      <p:cxnSp>
        <p:nvCxnSpPr>
          <p:cNvPr id="7" name="Straight Connector 6"/>
          <p:cNvCxnSpPr/>
          <p:nvPr userDrawn="1"/>
        </p:nvCxnSpPr>
        <p:spPr>
          <a:xfrm>
            <a:off x="359569" y="4725000"/>
            <a:ext cx="842486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4" hasCustomPrompt="1"/>
          </p:nvPr>
        </p:nvSpPr>
        <p:spPr>
          <a:xfrm>
            <a:off x="358775" y="1296000"/>
            <a:ext cx="8496000" cy="1995830"/>
          </a:xfrm>
        </p:spPr>
        <p:txBody>
          <a:bodyPr/>
          <a:lstStyle>
            <a:lvl1pPr>
              <a:defRPr sz="16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enter thank you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isclaimerTextBox"/>
          <p:cNvSpPr/>
          <p:nvPr userDrawn="1"/>
        </p:nvSpPr>
        <p:spPr>
          <a:xfrm>
            <a:off x="359568" y="3428896"/>
            <a:ext cx="8424863" cy="16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b" anchorCtr="0"/>
          <a:lstStyle/>
          <a:p>
            <a:pPr>
              <a:spcAft>
                <a:spcPts val="400"/>
              </a:spcAft>
            </a:pPr>
            <a:r>
              <a:rPr lang="en-GB" sz="800" smtClean="0"/>
              <a:t>©2018 Holman Fenwick Willan LLP. All rights reserved</a:t>
            </a:r>
          </a:p>
          <a:p>
            <a:pPr>
              <a:spcAft>
                <a:spcPts val="400"/>
              </a:spcAft>
            </a:pPr>
            <a:r>
              <a:rPr lang="en-GB" sz="800" smtClean="0"/>
              <a:t>Whilst every care has been taken to ensure the accuracy of this information </a:t>
            </a:r>
            <a:br>
              <a:rPr lang="en-GB" sz="800" smtClean="0"/>
            </a:br>
            <a:r>
              <a:rPr lang="en-GB" sz="800" smtClean="0"/>
              <a:t>at the time of publication, the information is intended as guidance only.</a:t>
            </a:r>
          </a:p>
          <a:p>
            <a:pPr>
              <a:spcAft>
                <a:spcPts val="1000"/>
              </a:spcAft>
            </a:pPr>
            <a:r>
              <a:rPr lang="en-GB" sz="800" smtClean="0"/>
              <a:t>It should not be considered as legal advice.</a:t>
            </a:r>
          </a:p>
          <a:p>
            <a:pPr>
              <a:spcAft>
                <a:spcPts val="400"/>
              </a:spcAft>
            </a:pPr>
            <a:r>
              <a:rPr lang="en-GB" sz="800" smtClean="0"/>
              <a:t>Americas     |     Europe     |     Middle East     |     Asia Pacific</a:t>
            </a:r>
            <a:br>
              <a:rPr lang="en-GB" sz="800" smtClean="0"/>
            </a:br>
            <a:r>
              <a:rPr lang="en-GB" sz="800" smtClean="0"/>
              <a:t> </a:t>
            </a:r>
            <a:endParaRPr lang="en-GB" sz="800" dirty="0"/>
          </a:p>
        </p:txBody>
      </p:sp>
    </p:spTree>
    <p:extLst>
      <p:ext uri="{BB962C8B-B14F-4D97-AF65-F5344CB8AC3E}">
        <p14:creationId xmlns:p14="http://schemas.microsoft.com/office/powerpoint/2010/main" val="3624552457"/>
      </p:ext>
    </p:extLst>
  </p:cSld>
  <p:clrMapOvr>
    <a:masterClrMapping/>
  </p:clrMapOvr>
  <p:hf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56BB4A-B23E-4751-AAB1-6F1456055F6D}"/>
              </a:ext>
            </a:extLst>
          </p:cNvPr>
          <p:cNvSpPr>
            <a:spLocks noGrp="1"/>
          </p:cNvSpPr>
          <p:nvPr>
            <p:ph type="title" hasCustomPrompt="1"/>
          </p:nvPr>
        </p:nvSpPr>
        <p:spPr>
          <a:xfrm>
            <a:off x="357708" y="1707655"/>
            <a:ext cx="7886700" cy="887908"/>
          </a:xfrm>
        </p:spPr>
        <p:txBody>
          <a:bodyPr anchor="t" anchorCtr="0"/>
          <a:lstStyle>
            <a:lvl1pPr algn="l">
              <a:defRPr sz="3000" baseline="0">
                <a:solidFill>
                  <a:schemeClr val="bg1"/>
                </a:solidFill>
              </a:defRPr>
            </a:lvl1pPr>
          </a:lstStyle>
          <a:p>
            <a:r>
              <a:rPr lang="en-US" dirty="0"/>
              <a:t>Click to add title</a:t>
            </a:r>
            <a:endParaRPr lang="en-GB" dirty="0"/>
          </a:p>
        </p:txBody>
      </p:sp>
      <p:sp>
        <p:nvSpPr>
          <p:cNvPr id="3" name="Text Placeholder 2">
            <a:extLst>
              <a:ext uri="{FF2B5EF4-FFF2-40B4-BE49-F238E27FC236}">
                <a16:creationId xmlns="" xmlns:a16="http://schemas.microsoft.com/office/drawing/2014/main" id="{7AFD2456-E026-4E64-8183-EC1BA33A2C34}"/>
              </a:ext>
            </a:extLst>
          </p:cNvPr>
          <p:cNvSpPr>
            <a:spLocks noGrp="1"/>
          </p:cNvSpPr>
          <p:nvPr>
            <p:ph type="body" idx="1"/>
          </p:nvPr>
        </p:nvSpPr>
        <p:spPr>
          <a:xfrm>
            <a:off x="357708" y="2595563"/>
            <a:ext cx="7886700" cy="263779"/>
          </a:xfrm>
        </p:spPr>
        <p:txBody>
          <a:bodyPr/>
          <a:lstStyle>
            <a:lvl1pPr marL="0" indent="0">
              <a:buNone/>
              <a:defRPr sz="1500" b="1">
                <a:solidFill>
                  <a:schemeClr val="bg1"/>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cxnSp>
        <p:nvCxnSpPr>
          <p:cNvPr id="11" name="Straight Connector 10"/>
          <p:cNvCxnSpPr/>
          <p:nvPr userDrawn="1"/>
        </p:nvCxnSpPr>
        <p:spPr>
          <a:xfrm>
            <a:off x="359569" y="4725000"/>
            <a:ext cx="842486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669827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tandard One col content">
    <p:spTree>
      <p:nvGrpSpPr>
        <p:cNvPr id="1" name=""/>
        <p:cNvGrpSpPr/>
        <p:nvPr/>
      </p:nvGrpSpPr>
      <p:grpSpPr>
        <a:xfrm>
          <a:off x="0" y="0"/>
          <a:ext cx="0" cy="0"/>
          <a:chOff x="0" y="0"/>
          <a:chExt cx="0" cy="0"/>
        </a:xfrm>
      </p:grpSpPr>
      <p:sp>
        <p:nvSpPr>
          <p:cNvPr id="6" name="Slide Number Placeholder 5">
            <a:extLst>
              <a:ext uri="{FF2B5EF4-FFF2-40B4-BE49-F238E27FC236}">
                <a16:creationId xmlns="" xmlns:a16="http://schemas.microsoft.com/office/drawing/2014/main" id="{FC845F55-9628-45C8-A772-2C98236649B5}"/>
              </a:ext>
            </a:extLst>
          </p:cNvPr>
          <p:cNvSpPr>
            <a:spLocks noGrp="1"/>
          </p:cNvSpPr>
          <p:nvPr>
            <p:ph type="sldNum" sz="quarter" idx="12"/>
          </p:nvPr>
        </p:nvSpPr>
        <p:spPr/>
        <p:txBody>
          <a:bodyPr/>
          <a:lstStyle/>
          <a:p>
            <a:fld id="{7DAB47CC-2047-4FFE-9F3B-6C9AB62C3816}" type="slidenum">
              <a:rPr lang="en-GB" smtClean="0"/>
              <a:pPr/>
              <a:t>‹n.›</a:t>
            </a:fld>
            <a:endParaRPr lang="en-GB"/>
          </a:p>
        </p:txBody>
      </p:sp>
      <p:sp>
        <p:nvSpPr>
          <p:cNvPr id="14" name="Text Placeholder 13"/>
          <p:cNvSpPr>
            <a:spLocks noGrp="1"/>
          </p:cNvSpPr>
          <p:nvPr>
            <p:ph type="body" sz="quarter" idx="13" hasCustomPrompt="1"/>
          </p:nvPr>
        </p:nvSpPr>
        <p:spPr>
          <a:xfrm>
            <a:off x="360000" y="573881"/>
            <a:ext cx="8424000" cy="216000"/>
          </a:xfrm>
        </p:spPr>
        <p:txBody>
          <a:bodyPr>
            <a:noAutofit/>
          </a:bodyPr>
          <a:lstStyle>
            <a:lvl1pPr marL="0" indent="0" algn="l">
              <a:lnSpc>
                <a:spcPct val="100000"/>
              </a:lnSpc>
              <a:spcBef>
                <a:spcPts val="0"/>
              </a:spcBef>
              <a:buNone/>
              <a:defRPr sz="1500" b="1" cap="all" baseline="0"/>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360000" y="338009"/>
            <a:ext cx="8424000" cy="216000"/>
          </a:xfrm>
        </p:spPr>
        <p:txBody>
          <a:bodyPr/>
          <a:lstStyle>
            <a:lvl1pPr>
              <a:defRPr lang="en-GB" dirty="0"/>
            </a:lvl1pPr>
          </a:lstStyle>
          <a:p>
            <a:r>
              <a:rPr lang="en-US" dirty="0"/>
              <a:t>Click to add title</a:t>
            </a:r>
            <a:endParaRPr lang="en-GB" dirty="0"/>
          </a:p>
        </p:txBody>
      </p:sp>
      <p:sp>
        <p:nvSpPr>
          <p:cNvPr id="7" name="Content Placeholder 6">
            <a:extLst>
              <a:ext uri="{FF2B5EF4-FFF2-40B4-BE49-F238E27FC236}">
                <a16:creationId xmlns="" xmlns:a16="http://schemas.microsoft.com/office/drawing/2014/main" id="{A78BD5D8-39FC-4CB0-A499-C2C8D723C4FE}"/>
              </a:ext>
            </a:extLst>
          </p:cNvPr>
          <p:cNvSpPr>
            <a:spLocks noGrp="1"/>
          </p:cNvSpPr>
          <p:nvPr>
            <p:ph sz="quarter" idx="14" hasCustomPrompt="1"/>
          </p:nvPr>
        </p:nvSpPr>
        <p:spPr>
          <a:xfrm>
            <a:off x="343705" y="1006079"/>
            <a:ext cx="8424000" cy="3591000"/>
          </a:xfrm>
        </p:spPr>
        <p:txBody>
          <a:bodyPr/>
          <a:lstStyle>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55123145"/>
      </p:ext>
    </p:extLst>
  </p:cSld>
  <p:clrMapOvr>
    <a:masterClrMapping/>
  </p:clrMapOvr>
  <p:hf sldNum="0"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Large One col content">
    <p:spTree>
      <p:nvGrpSpPr>
        <p:cNvPr id="1" name=""/>
        <p:cNvGrpSpPr/>
        <p:nvPr/>
      </p:nvGrpSpPr>
      <p:grpSpPr>
        <a:xfrm>
          <a:off x="0" y="0"/>
          <a:ext cx="0" cy="0"/>
          <a:chOff x="0" y="0"/>
          <a:chExt cx="0" cy="0"/>
        </a:xfrm>
      </p:grpSpPr>
      <p:sp>
        <p:nvSpPr>
          <p:cNvPr id="6" name="Slide Number Placeholder 5">
            <a:extLst>
              <a:ext uri="{FF2B5EF4-FFF2-40B4-BE49-F238E27FC236}">
                <a16:creationId xmlns="" xmlns:a16="http://schemas.microsoft.com/office/drawing/2014/main" id="{FC845F55-9628-45C8-A772-2C98236649B5}"/>
              </a:ext>
            </a:extLst>
          </p:cNvPr>
          <p:cNvSpPr>
            <a:spLocks noGrp="1"/>
          </p:cNvSpPr>
          <p:nvPr>
            <p:ph type="sldNum" sz="quarter" idx="12"/>
          </p:nvPr>
        </p:nvSpPr>
        <p:spPr/>
        <p:txBody>
          <a:bodyPr/>
          <a:lstStyle/>
          <a:p>
            <a:fld id="{7DAB47CC-2047-4FFE-9F3B-6C9AB62C3816}" type="slidenum">
              <a:rPr lang="en-GB" smtClean="0"/>
              <a:pPr/>
              <a:t>‹n.›</a:t>
            </a:fld>
            <a:endParaRPr lang="en-GB"/>
          </a:p>
        </p:txBody>
      </p:sp>
      <p:sp>
        <p:nvSpPr>
          <p:cNvPr id="14" name="Text Placeholder 13"/>
          <p:cNvSpPr>
            <a:spLocks noGrp="1"/>
          </p:cNvSpPr>
          <p:nvPr>
            <p:ph type="body" sz="quarter" idx="13" hasCustomPrompt="1"/>
          </p:nvPr>
        </p:nvSpPr>
        <p:spPr>
          <a:xfrm>
            <a:off x="360363" y="573881"/>
            <a:ext cx="8424000" cy="216000"/>
          </a:xfrm>
        </p:spPr>
        <p:txBody>
          <a:bodyPr>
            <a:noAutofit/>
          </a:bodyPr>
          <a:lstStyle>
            <a:lvl1pPr marL="0" indent="0" algn="l">
              <a:lnSpc>
                <a:spcPct val="100000"/>
              </a:lnSpc>
              <a:spcBef>
                <a:spcPts val="0"/>
              </a:spcBef>
              <a:buNone/>
              <a:defRPr sz="1500" b="1" cap="all" baseline="0"/>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360364" y="338009"/>
            <a:ext cx="8424000" cy="216000"/>
          </a:xfrm>
        </p:spPr>
        <p:txBody>
          <a:bodyPr/>
          <a:lstStyle>
            <a:lvl1pPr>
              <a:defRPr lang="en-GB" dirty="0"/>
            </a:lvl1pPr>
          </a:lstStyle>
          <a:p>
            <a:r>
              <a:rPr lang="en-US" dirty="0"/>
              <a:t>Click to add title</a:t>
            </a:r>
            <a:endParaRPr lang="en-GB" dirty="0"/>
          </a:p>
        </p:txBody>
      </p:sp>
      <p:sp>
        <p:nvSpPr>
          <p:cNvPr id="7" name="Content Placeholder 6">
            <a:extLst>
              <a:ext uri="{FF2B5EF4-FFF2-40B4-BE49-F238E27FC236}">
                <a16:creationId xmlns="" xmlns:a16="http://schemas.microsoft.com/office/drawing/2014/main" id="{A78BD5D8-39FC-4CB0-A499-C2C8D723C4FE}"/>
              </a:ext>
            </a:extLst>
          </p:cNvPr>
          <p:cNvSpPr>
            <a:spLocks noGrp="1"/>
          </p:cNvSpPr>
          <p:nvPr>
            <p:ph sz="quarter" idx="14" hasCustomPrompt="1"/>
          </p:nvPr>
        </p:nvSpPr>
        <p:spPr>
          <a:xfrm>
            <a:off x="343705" y="1006079"/>
            <a:ext cx="8424000" cy="3591000"/>
          </a:xfrm>
        </p:spPr>
        <p:txBody>
          <a:bodyPr>
            <a:normAutofit/>
          </a:bodyPr>
          <a:lstStyle>
            <a:lvl1pPr>
              <a:spcBef>
                <a:spcPts val="300"/>
              </a:spcBef>
              <a:spcAft>
                <a:spcPts val="900"/>
              </a:spcAft>
              <a:defRPr sz="2000"/>
            </a:lvl1pPr>
            <a:lvl2pPr>
              <a:spcBef>
                <a:spcPts val="0"/>
              </a:spcBef>
              <a:spcAft>
                <a:spcPts val="900"/>
              </a:spcAft>
              <a:defRPr sz="2000"/>
            </a:lvl2pPr>
            <a:lvl3pPr>
              <a:spcAft>
                <a:spcPts val="900"/>
              </a:spcAft>
              <a:defRPr sz="2000"/>
            </a:lvl3pPr>
            <a:lvl4pPr>
              <a:spcAft>
                <a:spcPts val="900"/>
              </a:spcAft>
              <a:defRPr sz="2000"/>
            </a:lvl4pPr>
            <a:lvl5pPr>
              <a:spcAft>
                <a:spcPts val="900"/>
              </a:spcAft>
              <a:defRPr sz="2000"/>
            </a:lvl5pPr>
            <a:lvl6pPr>
              <a:defRPr sz="16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99790878"/>
      </p:ext>
    </p:extLst>
  </p:cSld>
  <p:clrMapOvr>
    <a:masterClrMapping/>
  </p:clrMapOvr>
  <p:hf sldNum="0"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mall One col content">
    <p:spTree>
      <p:nvGrpSpPr>
        <p:cNvPr id="1" name=""/>
        <p:cNvGrpSpPr/>
        <p:nvPr/>
      </p:nvGrpSpPr>
      <p:grpSpPr>
        <a:xfrm>
          <a:off x="0" y="0"/>
          <a:ext cx="0" cy="0"/>
          <a:chOff x="0" y="0"/>
          <a:chExt cx="0" cy="0"/>
        </a:xfrm>
      </p:grpSpPr>
      <p:sp>
        <p:nvSpPr>
          <p:cNvPr id="6" name="Slide Number Placeholder 5">
            <a:extLst>
              <a:ext uri="{FF2B5EF4-FFF2-40B4-BE49-F238E27FC236}">
                <a16:creationId xmlns="" xmlns:a16="http://schemas.microsoft.com/office/drawing/2014/main" id="{FC845F55-9628-45C8-A772-2C98236649B5}"/>
              </a:ext>
            </a:extLst>
          </p:cNvPr>
          <p:cNvSpPr>
            <a:spLocks noGrp="1"/>
          </p:cNvSpPr>
          <p:nvPr>
            <p:ph type="sldNum" sz="quarter" idx="12"/>
          </p:nvPr>
        </p:nvSpPr>
        <p:spPr/>
        <p:txBody>
          <a:bodyPr/>
          <a:lstStyle/>
          <a:p>
            <a:fld id="{7DAB47CC-2047-4FFE-9F3B-6C9AB62C3816}" type="slidenum">
              <a:rPr lang="en-GB" smtClean="0"/>
              <a:pPr/>
              <a:t>‹n.›</a:t>
            </a:fld>
            <a:endParaRPr lang="en-GB"/>
          </a:p>
        </p:txBody>
      </p:sp>
      <p:sp>
        <p:nvSpPr>
          <p:cNvPr id="14" name="Text Placeholder 13"/>
          <p:cNvSpPr>
            <a:spLocks noGrp="1"/>
          </p:cNvSpPr>
          <p:nvPr>
            <p:ph type="body" sz="quarter" idx="13" hasCustomPrompt="1"/>
          </p:nvPr>
        </p:nvSpPr>
        <p:spPr>
          <a:xfrm>
            <a:off x="360363" y="573881"/>
            <a:ext cx="8424000" cy="216000"/>
          </a:xfrm>
        </p:spPr>
        <p:txBody>
          <a:bodyPr>
            <a:noAutofit/>
          </a:bodyPr>
          <a:lstStyle>
            <a:lvl1pPr marL="0" indent="0" algn="l">
              <a:lnSpc>
                <a:spcPct val="100000"/>
              </a:lnSpc>
              <a:spcBef>
                <a:spcPts val="0"/>
              </a:spcBef>
              <a:buNone/>
              <a:defRPr sz="1500" b="1" cap="all" baseline="0"/>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360364" y="338009"/>
            <a:ext cx="8424000" cy="216000"/>
          </a:xfrm>
        </p:spPr>
        <p:txBody>
          <a:bodyPr/>
          <a:lstStyle>
            <a:lvl1pPr>
              <a:defRPr lang="en-GB" dirty="0"/>
            </a:lvl1pPr>
          </a:lstStyle>
          <a:p>
            <a:r>
              <a:rPr lang="en-US" dirty="0"/>
              <a:t>Click to add title</a:t>
            </a:r>
            <a:endParaRPr lang="en-GB" dirty="0"/>
          </a:p>
        </p:txBody>
      </p:sp>
      <p:sp>
        <p:nvSpPr>
          <p:cNvPr id="7" name="Content Placeholder 6">
            <a:extLst>
              <a:ext uri="{FF2B5EF4-FFF2-40B4-BE49-F238E27FC236}">
                <a16:creationId xmlns="" xmlns:a16="http://schemas.microsoft.com/office/drawing/2014/main" id="{A78BD5D8-39FC-4CB0-A499-C2C8D723C4FE}"/>
              </a:ext>
            </a:extLst>
          </p:cNvPr>
          <p:cNvSpPr>
            <a:spLocks noGrp="1"/>
          </p:cNvSpPr>
          <p:nvPr>
            <p:ph sz="quarter" idx="14" hasCustomPrompt="1"/>
          </p:nvPr>
        </p:nvSpPr>
        <p:spPr>
          <a:xfrm>
            <a:off x="343705" y="1006079"/>
            <a:ext cx="8424000" cy="3591000"/>
          </a:xfrm>
        </p:spPr>
        <p:txBody>
          <a:bodyPr>
            <a:normAutofit/>
          </a:bodyPr>
          <a:lstStyle>
            <a:lvl1pPr>
              <a:spcBef>
                <a:spcPts val="200"/>
              </a:spcBef>
              <a:spcAft>
                <a:spcPts val="450"/>
              </a:spcAft>
              <a:defRPr sz="1200"/>
            </a:lvl1pPr>
            <a:lvl2pPr>
              <a:spcBef>
                <a:spcPts val="0"/>
              </a:spcBef>
              <a:spcAft>
                <a:spcPts val="450"/>
              </a:spcAft>
              <a:defRPr sz="1200"/>
            </a:lvl2pPr>
            <a:lvl3pPr>
              <a:spcAft>
                <a:spcPts val="450"/>
              </a:spcAft>
              <a:defRPr sz="1200"/>
            </a:lvl3pPr>
            <a:lvl4pPr>
              <a:spcAft>
                <a:spcPts val="450"/>
              </a:spcAft>
              <a:defRPr sz="1200"/>
            </a:lvl4pPr>
            <a:lvl5pPr>
              <a:spcAft>
                <a:spcPts val="450"/>
              </a:spcAft>
              <a:defRPr lang="en-US" sz="1200" kern="1200" dirty="0" smtClean="0">
                <a:solidFill>
                  <a:schemeClr val="tx1"/>
                </a:solidFill>
                <a:latin typeface="+mn-lt"/>
                <a:ea typeface="+mn-ea"/>
                <a:cs typeface="+mn-cs"/>
              </a:defRPr>
            </a:lvl5pPr>
            <a:lvl6pPr marL="360000" indent="-180000">
              <a:defRPr lang="en-US" sz="900" kern="1200" dirty="0" smtClean="0">
                <a:solidFill>
                  <a:schemeClr val="tx1"/>
                </a:solidFill>
                <a:latin typeface="+mn-lt"/>
                <a:ea typeface="+mn-ea"/>
                <a:cs typeface="+mn-cs"/>
              </a:defRPr>
            </a:lvl6pPr>
            <a:lvl7pPr marL="360000" indent="-180000">
              <a:defRPr lang="en-US" sz="900" kern="1200" dirty="0" smtClean="0">
                <a:solidFill>
                  <a:schemeClr val="tx1"/>
                </a:solidFill>
                <a:latin typeface="+mn-lt"/>
                <a:ea typeface="+mn-ea"/>
                <a:cs typeface="+mn-cs"/>
              </a:defRPr>
            </a:lvl7pPr>
            <a:lvl8pPr marL="360000" indent="-180000">
              <a:defRPr lang="en-US" sz="900" kern="1200" dirty="0" smtClean="0">
                <a:solidFill>
                  <a:schemeClr val="tx1"/>
                </a:solidFill>
                <a:latin typeface="+mn-lt"/>
                <a:ea typeface="+mn-ea"/>
                <a:cs typeface="+mn-cs"/>
              </a:defRPr>
            </a:lvl8pPr>
            <a:lvl9pPr marL="360000" indent="-180000">
              <a:defRPr lang="en-US" sz="900" kern="1200" dirty="0" smtClean="0">
                <a:solidFill>
                  <a:schemeClr val="tx1"/>
                </a:solidFill>
                <a:latin typeface="+mn-lt"/>
                <a:ea typeface="+mn-ea"/>
                <a:cs typeface="+mn-cs"/>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16748854"/>
      </p:ext>
    </p:extLst>
  </p:cSld>
  <p:clrMapOvr>
    <a:masterClrMapping/>
  </p:clrMapOvr>
  <p:hf sldNum="0"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l with image">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7355A2E-0C24-4BF0-A392-C0768E5B90F4}"/>
              </a:ext>
            </a:extLst>
          </p:cNvPr>
          <p:cNvSpPr>
            <a:spLocks noGrp="1"/>
          </p:cNvSpPr>
          <p:nvPr>
            <p:ph idx="1"/>
          </p:nvPr>
        </p:nvSpPr>
        <p:spPr>
          <a:xfrm>
            <a:off x="359569" y="1006079"/>
            <a:ext cx="2700000" cy="35909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p:cNvSpPr>
            <a:spLocks noGrp="1"/>
          </p:cNvSpPr>
          <p:nvPr>
            <p:ph type="body" sz="quarter" idx="13" hasCustomPrompt="1"/>
          </p:nvPr>
        </p:nvSpPr>
        <p:spPr>
          <a:xfrm>
            <a:off x="5257705" y="573881"/>
            <a:ext cx="3510000" cy="216000"/>
          </a:xfrm>
        </p:spPr>
        <p:txBody>
          <a:bodyPr>
            <a:noAutofit/>
          </a:bodyPr>
          <a:lstStyle>
            <a:lvl1pPr marL="0" indent="0" algn="r">
              <a:lnSpc>
                <a:spcPct val="100000"/>
              </a:lnSpc>
              <a:spcBef>
                <a:spcPts val="0"/>
              </a:spcBef>
              <a:buNone/>
              <a:defRPr sz="1500" b="1" cap="all" baseline="0"/>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5256842" y="338009"/>
            <a:ext cx="3510863" cy="216000"/>
          </a:xfrm>
        </p:spPr>
        <p:txBody>
          <a:bodyPr/>
          <a:lstStyle>
            <a:lvl1pPr>
              <a:defRPr>
                <a:solidFill>
                  <a:schemeClr val="tx2"/>
                </a:solidFill>
              </a:defRPr>
            </a:lvl1pPr>
          </a:lstStyle>
          <a:p>
            <a:r>
              <a:rPr lang="en-US" dirty="0"/>
              <a:t>Click to add title</a:t>
            </a:r>
            <a:endParaRPr lang="en-GB" dirty="0"/>
          </a:p>
        </p:txBody>
      </p:sp>
      <p:sp>
        <p:nvSpPr>
          <p:cNvPr id="11" name="Content Placeholder 2">
            <a:extLst>
              <a:ext uri="{FF2B5EF4-FFF2-40B4-BE49-F238E27FC236}">
                <a16:creationId xmlns="" xmlns:a16="http://schemas.microsoft.com/office/drawing/2014/main" id="{F7355A2E-0C24-4BF0-A392-C0768E5B90F4}"/>
              </a:ext>
            </a:extLst>
          </p:cNvPr>
          <p:cNvSpPr>
            <a:spLocks noGrp="1"/>
          </p:cNvSpPr>
          <p:nvPr>
            <p:ph idx="14"/>
          </p:nvPr>
        </p:nvSpPr>
        <p:spPr>
          <a:xfrm>
            <a:off x="3213637" y="1006079"/>
            <a:ext cx="2700000" cy="35909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7" name="Straight Connector 6"/>
          <p:cNvCxnSpPr/>
          <p:nvPr userDrawn="1"/>
        </p:nvCxnSpPr>
        <p:spPr>
          <a:xfrm>
            <a:off x="359569" y="4725000"/>
            <a:ext cx="8424863" cy="0"/>
          </a:xfrm>
          <a:prstGeom prst="line">
            <a:avLst/>
          </a:prstGeom>
          <a:ln>
            <a:solidFill>
              <a:srgbClr val="9EA9B2"/>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21"/>
          </p:nvPr>
        </p:nvSpPr>
        <p:spPr/>
        <p:txBody>
          <a:bodyPr/>
          <a:lstStyle/>
          <a:p>
            <a:fld id="{7DAB47CC-2047-4FFE-9F3B-6C9AB62C3816}" type="slidenum">
              <a:rPr lang="en-GB" smtClean="0"/>
              <a:pPr/>
              <a:t>‹n.›</a:t>
            </a:fld>
            <a:endParaRPr lang="en-GB"/>
          </a:p>
        </p:txBody>
      </p:sp>
      <p:sp>
        <p:nvSpPr>
          <p:cNvPr id="4" name="Picture Placeholder 3"/>
          <p:cNvSpPr>
            <a:spLocks noGrp="1"/>
          </p:cNvSpPr>
          <p:nvPr>
            <p:ph type="pic" sz="quarter" idx="22"/>
          </p:nvPr>
        </p:nvSpPr>
        <p:spPr>
          <a:xfrm>
            <a:off x="6069600" y="1006474"/>
            <a:ext cx="2700000" cy="3592800"/>
          </a:xfrm>
        </p:spPr>
        <p:txBody>
          <a:bodyPr/>
          <a:lstStyle/>
          <a:p>
            <a:endParaRPr lang="en-GB" dirty="0"/>
          </a:p>
        </p:txBody>
      </p:sp>
    </p:spTree>
    <p:extLst>
      <p:ext uri="{BB962C8B-B14F-4D97-AF65-F5344CB8AC3E}">
        <p14:creationId xmlns:p14="http://schemas.microsoft.com/office/powerpoint/2010/main" val="405796693"/>
      </p:ext>
    </p:extLst>
  </p:cSld>
  <p:clrMapOvr>
    <a:masterClrMapping/>
  </p:clrMapOvr>
  <p:hf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One col image">
    <p:spTree>
      <p:nvGrpSpPr>
        <p:cNvPr id="1" name=""/>
        <p:cNvGrpSpPr/>
        <p:nvPr/>
      </p:nvGrpSpPr>
      <p:grpSpPr>
        <a:xfrm>
          <a:off x="0" y="0"/>
          <a:ext cx="0" cy="0"/>
          <a:chOff x="0" y="0"/>
          <a:chExt cx="0" cy="0"/>
        </a:xfrm>
      </p:grpSpPr>
      <p:sp>
        <p:nvSpPr>
          <p:cNvPr id="6" name="Slide Number Placeholder 5">
            <a:extLst>
              <a:ext uri="{FF2B5EF4-FFF2-40B4-BE49-F238E27FC236}">
                <a16:creationId xmlns="" xmlns:a16="http://schemas.microsoft.com/office/drawing/2014/main" id="{FC845F55-9628-45C8-A772-2C98236649B5}"/>
              </a:ext>
            </a:extLst>
          </p:cNvPr>
          <p:cNvSpPr>
            <a:spLocks noGrp="1"/>
          </p:cNvSpPr>
          <p:nvPr>
            <p:ph type="sldNum" sz="quarter" idx="12"/>
          </p:nvPr>
        </p:nvSpPr>
        <p:spPr/>
        <p:txBody>
          <a:bodyPr/>
          <a:lstStyle/>
          <a:p>
            <a:fld id="{7DAB47CC-2047-4FFE-9F3B-6C9AB62C3816}" type="slidenum">
              <a:rPr lang="en-GB" smtClean="0"/>
              <a:pPr/>
              <a:t>‹n.›</a:t>
            </a:fld>
            <a:endParaRPr lang="en-GB"/>
          </a:p>
        </p:txBody>
      </p:sp>
      <p:sp>
        <p:nvSpPr>
          <p:cNvPr id="14" name="Text Placeholder 13"/>
          <p:cNvSpPr>
            <a:spLocks noGrp="1"/>
          </p:cNvSpPr>
          <p:nvPr>
            <p:ph type="body" sz="quarter" idx="13" hasCustomPrompt="1"/>
          </p:nvPr>
        </p:nvSpPr>
        <p:spPr>
          <a:xfrm>
            <a:off x="360363" y="573881"/>
            <a:ext cx="8424000" cy="216000"/>
          </a:xfrm>
        </p:spPr>
        <p:txBody>
          <a:bodyPr>
            <a:noAutofit/>
          </a:bodyPr>
          <a:lstStyle>
            <a:lvl1pPr marL="0" indent="0" algn="l">
              <a:lnSpc>
                <a:spcPct val="100000"/>
              </a:lnSpc>
              <a:spcBef>
                <a:spcPts val="0"/>
              </a:spcBef>
              <a:buNone/>
              <a:defRPr sz="1500" b="1" cap="all" baseline="0"/>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360364" y="338009"/>
            <a:ext cx="8424000" cy="216000"/>
          </a:xfrm>
        </p:spPr>
        <p:txBody>
          <a:bodyPr/>
          <a:lstStyle>
            <a:lvl1pPr>
              <a:defRPr lang="en-GB" dirty="0"/>
            </a:lvl1pPr>
          </a:lstStyle>
          <a:p>
            <a:r>
              <a:rPr lang="en-US" dirty="0"/>
              <a:t>Click to add title</a:t>
            </a:r>
            <a:endParaRPr lang="en-GB" dirty="0"/>
          </a:p>
        </p:txBody>
      </p:sp>
      <p:sp>
        <p:nvSpPr>
          <p:cNvPr id="8" name="Picture Placeholder 2"/>
          <p:cNvSpPr>
            <a:spLocks noGrp="1"/>
          </p:cNvSpPr>
          <p:nvPr>
            <p:ph type="pic" sz="quarter" idx="14"/>
          </p:nvPr>
        </p:nvSpPr>
        <p:spPr>
          <a:xfrm>
            <a:off x="345600" y="1008000"/>
            <a:ext cx="8424000" cy="3592800"/>
          </a:xfrm>
        </p:spPr>
        <p:txBody>
          <a:bodyPr/>
          <a:lstStyle/>
          <a:p>
            <a:endParaRPr lang="en-GB" dirty="0"/>
          </a:p>
        </p:txBody>
      </p:sp>
    </p:spTree>
    <p:extLst>
      <p:ext uri="{BB962C8B-B14F-4D97-AF65-F5344CB8AC3E}">
        <p14:creationId xmlns:p14="http://schemas.microsoft.com/office/powerpoint/2010/main" val="2578250133"/>
      </p:ext>
    </p:extLst>
  </p:cSld>
  <p:clrMapOvr>
    <a:masterClrMapping/>
  </p:clrMapOvr>
  <p:hf sldNum="0"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wo col content">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7355A2E-0C24-4BF0-A392-C0768E5B90F4}"/>
              </a:ext>
            </a:extLst>
          </p:cNvPr>
          <p:cNvSpPr>
            <a:spLocks noGrp="1"/>
          </p:cNvSpPr>
          <p:nvPr>
            <p:ph idx="1"/>
          </p:nvPr>
        </p:nvSpPr>
        <p:spPr>
          <a:xfrm>
            <a:off x="359979" y="1006079"/>
            <a:ext cx="4023000" cy="35909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p:cNvSpPr>
            <a:spLocks noGrp="1"/>
          </p:cNvSpPr>
          <p:nvPr>
            <p:ph type="body" sz="quarter" idx="13" hasCustomPrompt="1"/>
          </p:nvPr>
        </p:nvSpPr>
        <p:spPr>
          <a:xfrm>
            <a:off x="360363" y="573881"/>
            <a:ext cx="8424000" cy="216000"/>
          </a:xfrm>
        </p:spPr>
        <p:txBody>
          <a:bodyPr>
            <a:noAutofit/>
          </a:bodyPr>
          <a:lstStyle>
            <a:lvl1pPr marL="0" indent="0" algn="l">
              <a:lnSpc>
                <a:spcPct val="100000"/>
              </a:lnSpc>
              <a:spcBef>
                <a:spcPts val="0"/>
              </a:spcBef>
              <a:buNone/>
              <a:defRPr sz="1500" b="1" cap="all" baseline="0"/>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360364" y="338009"/>
            <a:ext cx="8424000" cy="216000"/>
          </a:xfrm>
        </p:spPr>
        <p:txBody>
          <a:bodyPr/>
          <a:lstStyle>
            <a:lvl1pPr>
              <a:defRPr>
                <a:solidFill>
                  <a:schemeClr val="accent1"/>
                </a:solidFill>
              </a:defRPr>
            </a:lvl1pPr>
          </a:lstStyle>
          <a:p>
            <a:r>
              <a:rPr lang="en-US" dirty="0"/>
              <a:t>Click to add title</a:t>
            </a:r>
            <a:endParaRPr lang="en-GB" dirty="0"/>
          </a:p>
        </p:txBody>
      </p:sp>
      <p:sp>
        <p:nvSpPr>
          <p:cNvPr id="8" name="Content Placeholder 2">
            <a:extLst>
              <a:ext uri="{FF2B5EF4-FFF2-40B4-BE49-F238E27FC236}">
                <a16:creationId xmlns="" xmlns:a16="http://schemas.microsoft.com/office/drawing/2014/main" id="{F7355A2E-0C24-4BF0-A392-C0768E5B90F4}"/>
              </a:ext>
            </a:extLst>
          </p:cNvPr>
          <p:cNvSpPr>
            <a:spLocks noGrp="1"/>
          </p:cNvSpPr>
          <p:nvPr>
            <p:ph idx="14"/>
          </p:nvPr>
        </p:nvSpPr>
        <p:spPr>
          <a:xfrm>
            <a:off x="4734018" y="1006079"/>
            <a:ext cx="4023000" cy="35909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laceholder 11"/>
          <p:cNvSpPr>
            <a:spLocks noGrp="1"/>
          </p:cNvSpPr>
          <p:nvPr>
            <p:ph type="sldNum" sz="quarter" idx="17"/>
          </p:nvPr>
        </p:nvSpPr>
        <p:spPr/>
        <p:txBody>
          <a:bodyPr/>
          <a:lstStyle/>
          <a:p>
            <a:fld id="{7DAB47CC-2047-4FFE-9F3B-6C9AB62C3816}" type="slidenum">
              <a:rPr lang="en-GB" smtClean="0"/>
              <a:pPr/>
              <a:t>‹n.›</a:t>
            </a:fld>
            <a:endParaRPr lang="en-GB"/>
          </a:p>
        </p:txBody>
      </p:sp>
    </p:spTree>
    <p:extLst>
      <p:ext uri="{BB962C8B-B14F-4D97-AF65-F5344CB8AC3E}">
        <p14:creationId xmlns:p14="http://schemas.microsoft.com/office/powerpoint/2010/main" val="2858238196"/>
      </p:ext>
    </p:extLst>
  </p:cSld>
  <p:clrMapOvr>
    <a:masterClrMapping/>
  </p:clrMapOvr>
  <p:hf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wo col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7355A2E-0C24-4BF0-A392-C0768E5B90F4}"/>
              </a:ext>
            </a:extLst>
          </p:cNvPr>
          <p:cNvSpPr>
            <a:spLocks noGrp="1"/>
          </p:cNvSpPr>
          <p:nvPr>
            <p:ph idx="1"/>
          </p:nvPr>
        </p:nvSpPr>
        <p:spPr>
          <a:xfrm>
            <a:off x="359979" y="1006079"/>
            <a:ext cx="4023000" cy="35909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p:cNvSpPr>
            <a:spLocks noGrp="1"/>
          </p:cNvSpPr>
          <p:nvPr>
            <p:ph type="body" sz="quarter" idx="13" hasCustomPrompt="1"/>
          </p:nvPr>
        </p:nvSpPr>
        <p:spPr>
          <a:xfrm>
            <a:off x="360363" y="573881"/>
            <a:ext cx="8424000" cy="216000"/>
          </a:xfrm>
        </p:spPr>
        <p:txBody>
          <a:bodyPr>
            <a:noAutofit/>
          </a:bodyPr>
          <a:lstStyle>
            <a:lvl1pPr marL="0" indent="0" algn="l">
              <a:lnSpc>
                <a:spcPct val="100000"/>
              </a:lnSpc>
              <a:spcBef>
                <a:spcPts val="0"/>
              </a:spcBef>
              <a:buNone/>
              <a:defRPr sz="1500" b="1" cap="all" baseline="0"/>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360364" y="338009"/>
            <a:ext cx="8424000" cy="216000"/>
          </a:xfrm>
        </p:spPr>
        <p:txBody>
          <a:bodyPr/>
          <a:lstStyle>
            <a:lvl1pPr>
              <a:defRPr>
                <a:solidFill>
                  <a:schemeClr val="accent1"/>
                </a:solidFill>
              </a:defRPr>
            </a:lvl1pPr>
          </a:lstStyle>
          <a:p>
            <a:r>
              <a:rPr lang="en-US" dirty="0"/>
              <a:t>Click to add title</a:t>
            </a:r>
            <a:endParaRPr lang="en-GB" dirty="0"/>
          </a:p>
        </p:txBody>
      </p:sp>
      <p:sp>
        <p:nvSpPr>
          <p:cNvPr id="12" name="Slide Number Placeholder 11"/>
          <p:cNvSpPr>
            <a:spLocks noGrp="1"/>
          </p:cNvSpPr>
          <p:nvPr>
            <p:ph type="sldNum" sz="quarter" idx="17"/>
          </p:nvPr>
        </p:nvSpPr>
        <p:spPr/>
        <p:txBody>
          <a:bodyPr/>
          <a:lstStyle/>
          <a:p>
            <a:fld id="{7DAB47CC-2047-4FFE-9F3B-6C9AB62C3816}" type="slidenum">
              <a:rPr lang="en-GB" smtClean="0"/>
              <a:pPr/>
              <a:t>‹n.›</a:t>
            </a:fld>
            <a:endParaRPr lang="en-GB"/>
          </a:p>
        </p:txBody>
      </p:sp>
      <p:sp>
        <p:nvSpPr>
          <p:cNvPr id="7" name="Picture Placeholder 3"/>
          <p:cNvSpPr>
            <a:spLocks noGrp="1"/>
          </p:cNvSpPr>
          <p:nvPr>
            <p:ph type="pic" sz="quarter" idx="18"/>
          </p:nvPr>
        </p:nvSpPr>
        <p:spPr>
          <a:xfrm>
            <a:off x="4734000" y="1006475"/>
            <a:ext cx="4024800" cy="3592800"/>
          </a:xfrm>
        </p:spPr>
        <p:txBody>
          <a:bodyPr/>
          <a:lstStyle/>
          <a:p>
            <a:endParaRPr lang="en-GB"/>
          </a:p>
        </p:txBody>
      </p:sp>
    </p:spTree>
    <p:extLst>
      <p:ext uri="{BB962C8B-B14F-4D97-AF65-F5344CB8AC3E}">
        <p14:creationId xmlns:p14="http://schemas.microsoft.com/office/powerpoint/2010/main" val="3332244798"/>
      </p:ext>
    </p:extLst>
  </p:cSld>
  <p:clrMapOvr>
    <a:masterClrMapping/>
  </p:clrMapOvr>
  <p:hf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hree col ">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7355A2E-0C24-4BF0-A392-C0768E5B90F4}"/>
              </a:ext>
            </a:extLst>
          </p:cNvPr>
          <p:cNvSpPr>
            <a:spLocks noGrp="1"/>
          </p:cNvSpPr>
          <p:nvPr>
            <p:ph idx="1"/>
          </p:nvPr>
        </p:nvSpPr>
        <p:spPr>
          <a:xfrm>
            <a:off x="359569" y="1006079"/>
            <a:ext cx="2700000" cy="35909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p:cNvSpPr>
            <a:spLocks noGrp="1"/>
          </p:cNvSpPr>
          <p:nvPr>
            <p:ph type="body" sz="quarter" idx="13" hasCustomPrompt="1"/>
          </p:nvPr>
        </p:nvSpPr>
        <p:spPr>
          <a:xfrm>
            <a:off x="360363" y="573881"/>
            <a:ext cx="8424000" cy="216000"/>
          </a:xfrm>
        </p:spPr>
        <p:txBody>
          <a:bodyPr>
            <a:noAutofit/>
          </a:bodyPr>
          <a:lstStyle>
            <a:lvl1pPr marL="0" indent="0" algn="l">
              <a:lnSpc>
                <a:spcPct val="100000"/>
              </a:lnSpc>
              <a:spcBef>
                <a:spcPts val="0"/>
              </a:spcBef>
              <a:buNone/>
              <a:defRPr sz="1500" b="1" cap="all" baseline="0"/>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360364" y="338009"/>
            <a:ext cx="8424000" cy="216000"/>
          </a:xfrm>
        </p:spPr>
        <p:txBody>
          <a:bodyPr/>
          <a:lstStyle>
            <a:lvl1pPr>
              <a:defRPr>
                <a:solidFill>
                  <a:schemeClr val="accent1"/>
                </a:solidFill>
              </a:defRPr>
            </a:lvl1pPr>
          </a:lstStyle>
          <a:p>
            <a:r>
              <a:rPr lang="en-US" dirty="0"/>
              <a:t>Click to add title</a:t>
            </a:r>
            <a:endParaRPr lang="en-GB" dirty="0"/>
          </a:p>
        </p:txBody>
      </p:sp>
      <p:sp>
        <p:nvSpPr>
          <p:cNvPr id="11" name="Content Placeholder 2">
            <a:extLst>
              <a:ext uri="{FF2B5EF4-FFF2-40B4-BE49-F238E27FC236}">
                <a16:creationId xmlns="" xmlns:a16="http://schemas.microsoft.com/office/drawing/2014/main" id="{F7355A2E-0C24-4BF0-A392-C0768E5B90F4}"/>
              </a:ext>
            </a:extLst>
          </p:cNvPr>
          <p:cNvSpPr>
            <a:spLocks noGrp="1"/>
          </p:cNvSpPr>
          <p:nvPr>
            <p:ph idx="14"/>
          </p:nvPr>
        </p:nvSpPr>
        <p:spPr>
          <a:xfrm>
            <a:off x="3213637" y="1006079"/>
            <a:ext cx="2700000" cy="35909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2">
            <a:extLst>
              <a:ext uri="{FF2B5EF4-FFF2-40B4-BE49-F238E27FC236}">
                <a16:creationId xmlns="" xmlns:a16="http://schemas.microsoft.com/office/drawing/2014/main" id="{F7355A2E-0C24-4BF0-A392-C0768E5B90F4}"/>
              </a:ext>
            </a:extLst>
          </p:cNvPr>
          <p:cNvSpPr>
            <a:spLocks noGrp="1"/>
          </p:cNvSpPr>
          <p:nvPr>
            <p:ph idx="15"/>
          </p:nvPr>
        </p:nvSpPr>
        <p:spPr>
          <a:xfrm>
            <a:off x="6067705" y="1006079"/>
            <a:ext cx="2700000" cy="35909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7" name="Straight Connector 6"/>
          <p:cNvCxnSpPr/>
          <p:nvPr userDrawn="1"/>
        </p:nvCxnSpPr>
        <p:spPr>
          <a:xfrm>
            <a:off x="359569" y="4725000"/>
            <a:ext cx="8424863" cy="0"/>
          </a:xfrm>
          <a:prstGeom prst="line">
            <a:avLst/>
          </a:prstGeom>
          <a:ln>
            <a:solidFill>
              <a:srgbClr val="9EA9B2"/>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21"/>
          </p:nvPr>
        </p:nvSpPr>
        <p:spPr/>
        <p:txBody>
          <a:bodyPr/>
          <a:lstStyle/>
          <a:p>
            <a:fld id="{7DAB47CC-2047-4FFE-9F3B-6C9AB62C3816}" type="slidenum">
              <a:rPr lang="en-GB" smtClean="0"/>
              <a:pPr/>
              <a:t>‹n.›</a:t>
            </a:fld>
            <a:endParaRPr lang="en-GB"/>
          </a:p>
        </p:txBody>
      </p:sp>
    </p:spTree>
    <p:extLst>
      <p:ext uri="{BB962C8B-B14F-4D97-AF65-F5344CB8AC3E}">
        <p14:creationId xmlns:p14="http://schemas.microsoft.com/office/powerpoint/2010/main" val="1703735330"/>
      </p:ext>
    </p:extLst>
  </p:cSld>
  <p:clrMapOvr>
    <a:masterClrMapping/>
  </p:clrMapOvr>
  <p:hf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hree col with image">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7355A2E-0C24-4BF0-A392-C0768E5B90F4}"/>
              </a:ext>
            </a:extLst>
          </p:cNvPr>
          <p:cNvSpPr>
            <a:spLocks noGrp="1"/>
          </p:cNvSpPr>
          <p:nvPr>
            <p:ph idx="1"/>
          </p:nvPr>
        </p:nvSpPr>
        <p:spPr>
          <a:xfrm>
            <a:off x="359569" y="1006079"/>
            <a:ext cx="2700000" cy="35909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p:cNvSpPr>
            <a:spLocks noGrp="1"/>
          </p:cNvSpPr>
          <p:nvPr>
            <p:ph type="body" sz="quarter" idx="13" hasCustomPrompt="1"/>
          </p:nvPr>
        </p:nvSpPr>
        <p:spPr>
          <a:xfrm>
            <a:off x="360363" y="573881"/>
            <a:ext cx="8424000" cy="216000"/>
          </a:xfrm>
        </p:spPr>
        <p:txBody>
          <a:bodyPr>
            <a:noAutofit/>
          </a:bodyPr>
          <a:lstStyle>
            <a:lvl1pPr marL="0" indent="0" algn="l">
              <a:lnSpc>
                <a:spcPct val="100000"/>
              </a:lnSpc>
              <a:spcBef>
                <a:spcPts val="0"/>
              </a:spcBef>
              <a:buNone/>
              <a:defRPr sz="1500" b="1" cap="all" baseline="0"/>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360364" y="338009"/>
            <a:ext cx="8424000" cy="216000"/>
          </a:xfrm>
        </p:spPr>
        <p:txBody>
          <a:bodyPr/>
          <a:lstStyle>
            <a:lvl1pPr>
              <a:defRPr>
                <a:solidFill>
                  <a:schemeClr val="accent1"/>
                </a:solidFill>
              </a:defRPr>
            </a:lvl1pPr>
          </a:lstStyle>
          <a:p>
            <a:r>
              <a:rPr lang="en-US" dirty="0"/>
              <a:t>Click to add title</a:t>
            </a:r>
            <a:endParaRPr lang="en-GB" dirty="0"/>
          </a:p>
        </p:txBody>
      </p:sp>
      <p:sp>
        <p:nvSpPr>
          <p:cNvPr id="11" name="Content Placeholder 2">
            <a:extLst>
              <a:ext uri="{FF2B5EF4-FFF2-40B4-BE49-F238E27FC236}">
                <a16:creationId xmlns="" xmlns:a16="http://schemas.microsoft.com/office/drawing/2014/main" id="{F7355A2E-0C24-4BF0-A392-C0768E5B90F4}"/>
              </a:ext>
            </a:extLst>
          </p:cNvPr>
          <p:cNvSpPr>
            <a:spLocks noGrp="1"/>
          </p:cNvSpPr>
          <p:nvPr>
            <p:ph idx="14"/>
          </p:nvPr>
        </p:nvSpPr>
        <p:spPr>
          <a:xfrm>
            <a:off x="3213637" y="1006079"/>
            <a:ext cx="2700000" cy="35909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7" name="Straight Connector 6"/>
          <p:cNvCxnSpPr/>
          <p:nvPr userDrawn="1"/>
        </p:nvCxnSpPr>
        <p:spPr>
          <a:xfrm>
            <a:off x="359569" y="4725000"/>
            <a:ext cx="8424863" cy="0"/>
          </a:xfrm>
          <a:prstGeom prst="line">
            <a:avLst/>
          </a:prstGeom>
          <a:ln>
            <a:solidFill>
              <a:srgbClr val="9EA9B2"/>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21"/>
          </p:nvPr>
        </p:nvSpPr>
        <p:spPr/>
        <p:txBody>
          <a:bodyPr/>
          <a:lstStyle/>
          <a:p>
            <a:fld id="{7DAB47CC-2047-4FFE-9F3B-6C9AB62C3816}" type="slidenum">
              <a:rPr lang="en-GB" smtClean="0"/>
              <a:pPr/>
              <a:t>‹n.›</a:t>
            </a:fld>
            <a:endParaRPr lang="en-GB"/>
          </a:p>
        </p:txBody>
      </p:sp>
      <p:sp>
        <p:nvSpPr>
          <p:cNvPr id="10" name="Picture Placeholder 3"/>
          <p:cNvSpPr>
            <a:spLocks noGrp="1"/>
          </p:cNvSpPr>
          <p:nvPr>
            <p:ph type="pic" sz="quarter" idx="22"/>
          </p:nvPr>
        </p:nvSpPr>
        <p:spPr>
          <a:xfrm>
            <a:off x="6069600" y="1006474"/>
            <a:ext cx="2700000" cy="3592800"/>
          </a:xfrm>
        </p:spPr>
        <p:txBody>
          <a:bodyPr/>
          <a:lstStyle/>
          <a:p>
            <a:endParaRPr lang="en-GB"/>
          </a:p>
        </p:txBody>
      </p:sp>
    </p:spTree>
    <p:extLst>
      <p:ext uri="{BB962C8B-B14F-4D97-AF65-F5344CB8AC3E}">
        <p14:creationId xmlns:p14="http://schemas.microsoft.com/office/powerpoint/2010/main" val="2457209709"/>
      </p:ext>
    </p:extLst>
  </p:cSld>
  <p:clrMapOvr>
    <a:masterClrMapping/>
  </p:clrMapOvr>
  <p:hf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Three col reverse colour">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7355A2E-0C24-4BF0-A392-C0768E5B90F4}"/>
              </a:ext>
            </a:extLst>
          </p:cNvPr>
          <p:cNvSpPr>
            <a:spLocks noGrp="1"/>
          </p:cNvSpPr>
          <p:nvPr>
            <p:ph idx="1" hasCustomPrompt="1"/>
          </p:nvPr>
        </p:nvSpPr>
        <p:spPr>
          <a:xfrm>
            <a:off x="359569" y="1002223"/>
            <a:ext cx="2700000" cy="3590925"/>
          </a:xfrm>
        </p:spPr>
        <p:txBody>
          <a:bodyPr/>
          <a:lstStyle>
            <a:lvl1pPr>
              <a:defRPr sz="1600">
                <a:solidFill>
                  <a:schemeClr val="bg1"/>
                </a:solidFill>
              </a:defRPr>
            </a:lvl1pPr>
            <a:lvl2pPr>
              <a:defRPr sz="1600" b="1">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sz="1600">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4" name="Text Placeholder 13"/>
          <p:cNvSpPr>
            <a:spLocks noGrp="1"/>
          </p:cNvSpPr>
          <p:nvPr>
            <p:ph type="body" sz="quarter" idx="13" hasCustomPrompt="1"/>
          </p:nvPr>
        </p:nvSpPr>
        <p:spPr>
          <a:xfrm>
            <a:off x="360363" y="573881"/>
            <a:ext cx="8424000" cy="216000"/>
          </a:xfrm>
        </p:spPr>
        <p:txBody>
          <a:bodyPr>
            <a:noAutofit/>
          </a:bodyPr>
          <a:lstStyle>
            <a:lvl1pPr marL="0" indent="0" algn="l">
              <a:lnSpc>
                <a:spcPct val="100000"/>
              </a:lnSpc>
              <a:spcBef>
                <a:spcPts val="0"/>
              </a:spcBef>
              <a:buNone/>
              <a:defRPr sz="1500" b="1" cap="all" baseline="0">
                <a:solidFill>
                  <a:schemeClr val="bg1"/>
                </a:solidFill>
              </a:defRPr>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360364" y="338009"/>
            <a:ext cx="8424000" cy="216000"/>
          </a:xfrm>
        </p:spPr>
        <p:txBody>
          <a:bodyPr/>
          <a:lstStyle>
            <a:lvl1pPr>
              <a:defRPr>
                <a:solidFill>
                  <a:schemeClr val="bg1"/>
                </a:solidFill>
              </a:defRPr>
            </a:lvl1pPr>
          </a:lstStyle>
          <a:p>
            <a:r>
              <a:rPr lang="en-US" dirty="0"/>
              <a:t>Click to add title</a:t>
            </a:r>
            <a:endParaRPr lang="en-GB" dirty="0"/>
          </a:p>
        </p:txBody>
      </p:sp>
      <p:cxnSp>
        <p:nvCxnSpPr>
          <p:cNvPr id="7" name="Straight Connector 6"/>
          <p:cNvCxnSpPr/>
          <p:nvPr userDrawn="1"/>
        </p:nvCxnSpPr>
        <p:spPr>
          <a:xfrm>
            <a:off x="359569" y="4725000"/>
            <a:ext cx="842486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21"/>
          </p:nvPr>
        </p:nvSpPr>
        <p:spPr/>
        <p:txBody>
          <a:bodyPr/>
          <a:lstStyle>
            <a:lvl1pPr>
              <a:defRPr>
                <a:solidFill>
                  <a:schemeClr val="bg1"/>
                </a:solidFill>
              </a:defRPr>
            </a:lvl1pPr>
          </a:lstStyle>
          <a:p>
            <a:fld id="{7DAB47CC-2047-4FFE-9F3B-6C9AB62C3816}" type="slidenum">
              <a:rPr lang="en-GB" smtClean="0">
                <a:solidFill>
                  <a:srgbClr val="FFFFFF"/>
                </a:solidFill>
              </a:rPr>
              <a:pPr/>
              <a:t>‹n.›</a:t>
            </a:fld>
            <a:endParaRPr lang="en-GB">
              <a:solidFill>
                <a:srgbClr val="FFFFFF"/>
              </a:solidFill>
            </a:endParaRPr>
          </a:p>
        </p:txBody>
      </p:sp>
      <p:sp>
        <p:nvSpPr>
          <p:cNvPr id="15" name="Content Placeholder 2">
            <a:extLst>
              <a:ext uri="{FF2B5EF4-FFF2-40B4-BE49-F238E27FC236}">
                <a16:creationId xmlns="" xmlns:a16="http://schemas.microsoft.com/office/drawing/2014/main" id="{F7355A2E-0C24-4BF0-A392-C0768E5B90F4}"/>
              </a:ext>
            </a:extLst>
          </p:cNvPr>
          <p:cNvSpPr>
            <a:spLocks noGrp="1"/>
          </p:cNvSpPr>
          <p:nvPr>
            <p:ph idx="22" hasCustomPrompt="1"/>
          </p:nvPr>
        </p:nvSpPr>
        <p:spPr>
          <a:xfrm>
            <a:off x="3222000" y="1002223"/>
            <a:ext cx="2700000" cy="3590925"/>
          </a:xfrm>
        </p:spPr>
        <p:txBody>
          <a:bodyPr/>
          <a:lstStyle>
            <a:lvl1pPr>
              <a:defRPr>
                <a:solidFill>
                  <a:schemeClr val="bg1"/>
                </a:solidFill>
              </a:defRPr>
            </a:lvl1pPr>
            <a:lvl2pPr>
              <a:defRPr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0" name="Content Placeholder 2">
            <a:extLst>
              <a:ext uri="{FF2B5EF4-FFF2-40B4-BE49-F238E27FC236}">
                <a16:creationId xmlns="" xmlns:a16="http://schemas.microsoft.com/office/drawing/2014/main" id="{F7355A2E-0C24-4BF0-A392-C0768E5B90F4}"/>
              </a:ext>
            </a:extLst>
          </p:cNvPr>
          <p:cNvSpPr>
            <a:spLocks noGrp="1"/>
          </p:cNvSpPr>
          <p:nvPr>
            <p:ph idx="23" hasCustomPrompt="1"/>
          </p:nvPr>
        </p:nvSpPr>
        <p:spPr>
          <a:xfrm>
            <a:off x="6084431" y="1002223"/>
            <a:ext cx="2700000" cy="3590925"/>
          </a:xfrm>
        </p:spPr>
        <p:txBody>
          <a:bodyPr/>
          <a:lstStyle>
            <a:lvl1pPr>
              <a:defRPr>
                <a:solidFill>
                  <a:schemeClr val="bg1"/>
                </a:solidFill>
              </a:defRPr>
            </a:lvl1pPr>
            <a:lvl2pPr>
              <a:defRPr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Tree>
    <p:extLst>
      <p:ext uri="{BB962C8B-B14F-4D97-AF65-F5344CB8AC3E}">
        <p14:creationId xmlns:p14="http://schemas.microsoft.com/office/powerpoint/2010/main" val="2109392765"/>
      </p:ext>
    </p:extLst>
  </p:cSld>
  <p:clrMapOvr>
    <a:masterClrMapping/>
  </p:clrMapOvr>
  <p:hf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Three col reverse colour with image">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7355A2E-0C24-4BF0-A392-C0768E5B90F4}"/>
              </a:ext>
            </a:extLst>
          </p:cNvPr>
          <p:cNvSpPr>
            <a:spLocks noGrp="1"/>
          </p:cNvSpPr>
          <p:nvPr>
            <p:ph idx="1" hasCustomPrompt="1"/>
          </p:nvPr>
        </p:nvSpPr>
        <p:spPr>
          <a:xfrm>
            <a:off x="359569" y="1002223"/>
            <a:ext cx="2700000" cy="3590925"/>
          </a:xfrm>
        </p:spPr>
        <p:txBody>
          <a:bodyPr/>
          <a:lstStyle>
            <a:lvl1pPr>
              <a:defRPr sz="1600">
                <a:solidFill>
                  <a:schemeClr val="bg1"/>
                </a:solidFill>
              </a:defRPr>
            </a:lvl1pPr>
            <a:lvl2pPr>
              <a:defRPr sz="1600" b="1">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sz="1600">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4" name="Text Placeholder 13"/>
          <p:cNvSpPr>
            <a:spLocks noGrp="1"/>
          </p:cNvSpPr>
          <p:nvPr>
            <p:ph type="body" sz="quarter" idx="13" hasCustomPrompt="1"/>
          </p:nvPr>
        </p:nvSpPr>
        <p:spPr>
          <a:xfrm>
            <a:off x="360363" y="573881"/>
            <a:ext cx="8424000" cy="216000"/>
          </a:xfrm>
        </p:spPr>
        <p:txBody>
          <a:bodyPr>
            <a:noAutofit/>
          </a:bodyPr>
          <a:lstStyle>
            <a:lvl1pPr marL="0" indent="0" algn="l">
              <a:lnSpc>
                <a:spcPct val="100000"/>
              </a:lnSpc>
              <a:spcBef>
                <a:spcPts val="0"/>
              </a:spcBef>
              <a:buNone/>
              <a:defRPr sz="1500" b="1" cap="all" baseline="0">
                <a:solidFill>
                  <a:schemeClr val="bg1"/>
                </a:solidFill>
              </a:defRPr>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360364" y="338009"/>
            <a:ext cx="8424000" cy="216000"/>
          </a:xfrm>
        </p:spPr>
        <p:txBody>
          <a:bodyPr/>
          <a:lstStyle>
            <a:lvl1pPr>
              <a:defRPr>
                <a:solidFill>
                  <a:schemeClr val="bg1"/>
                </a:solidFill>
              </a:defRPr>
            </a:lvl1pPr>
          </a:lstStyle>
          <a:p>
            <a:r>
              <a:rPr lang="en-US" dirty="0"/>
              <a:t>Click to add title</a:t>
            </a:r>
            <a:endParaRPr lang="en-GB" dirty="0"/>
          </a:p>
        </p:txBody>
      </p:sp>
      <p:cxnSp>
        <p:nvCxnSpPr>
          <p:cNvPr id="7" name="Straight Connector 6"/>
          <p:cNvCxnSpPr/>
          <p:nvPr userDrawn="1"/>
        </p:nvCxnSpPr>
        <p:spPr>
          <a:xfrm>
            <a:off x="359569" y="4725000"/>
            <a:ext cx="842486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21"/>
          </p:nvPr>
        </p:nvSpPr>
        <p:spPr/>
        <p:txBody>
          <a:bodyPr/>
          <a:lstStyle>
            <a:lvl1pPr>
              <a:defRPr>
                <a:solidFill>
                  <a:schemeClr val="bg1"/>
                </a:solidFill>
              </a:defRPr>
            </a:lvl1pPr>
          </a:lstStyle>
          <a:p>
            <a:fld id="{7DAB47CC-2047-4FFE-9F3B-6C9AB62C3816}" type="slidenum">
              <a:rPr lang="en-GB" smtClean="0">
                <a:solidFill>
                  <a:srgbClr val="FFFFFF"/>
                </a:solidFill>
              </a:rPr>
              <a:pPr/>
              <a:t>‹n.›</a:t>
            </a:fld>
            <a:endParaRPr lang="en-GB">
              <a:solidFill>
                <a:srgbClr val="FFFFFF"/>
              </a:solidFill>
            </a:endParaRPr>
          </a:p>
        </p:txBody>
      </p:sp>
      <p:sp>
        <p:nvSpPr>
          <p:cNvPr id="15" name="Content Placeholder 2">
            <a:extLst>
              <a:ext uri="{FF2B5EF4-FFF2-40B4-BE49-F238E27FC236}">
                <a16:creationId xmlns="" xmlns:a16="http://schemas.microsoft.com/office/drawing/2014/main" id="{F7355A2E-0C24-4BF0-A392-C0768E5B90F4}"/>
              </a:ext>
            </a:extLst>
          </p:cNvPr>
          <p:cNvSpPr>
            <a:spLocks noGrp="1"/>
          </p:cNvSpPr>
          <p:nvPr>
            <p:ph idx="22" hasCustomPrompt="1"/>
          </p:nvPr>
        </p:nvSpPr>
        <p:spPr>
          <a:xfrm>
            <a:off x="3222000" y="1002223"/>
            <a:ext cx="2700000" cy="3590925"/>
          </a:xfrm>
        </p:spPr>
        <p:txBody>
          <a:bodyPr/>
          <a:lstStyle>
            <a:lvl1pPr>
              <a:defRPr>
                <a:solidFill>
                  <a:schemeClr val="bg1"/>
                </a:solidFill>
              </a:defRPr>
            </a:lvl1pPr>
            <a:lvl2pPr>
              <a:defRPr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0" name="Picture Placeholder 3"/>
          <p:cNvSpPr>
            <a:spLocks noGrp="1"/>
          </p:cNvSpPr>
          <p:nvPr>
            <p:ph type="pic" sz="quarter" idx="23"/>
          </p:nvPr>
        </p:nvSpPr>
        <p:spPr>
          <a:xfrm>
            <a:off x="6069600" y="1006474"/>
            <a:ext cx="2700000" cy="3592800"/>
          </a:xfrm>
        </p:spPr>
        <p:txBody>
          <a:bodyPr/>
          <a:lstStyle>
            <a:lvl1pPr>
              <a:defRPr>
                <a:solidFill>
                  <a:schemeClr val="bg1"/>
                </a:solidFill>
              </a:defRPr>
            </a:lvl1pPr>
          </a:lstStyle>
          <a:p>
            <a:endParaRPr lang="en-GB" dirty="0"/>
          </a:p>
        </p:txBody>
      </p:sp>
    </p:spTree>
    <p:extLst>
      <p:ext uri="{BB962C8B-B14F-4D97-AF65-F5344CB8AC3E}">
        <p14:creationId xmlns:p14="http://schemas.microsoft.com/office/powerpoint/2010/main" val="3324991748"/>
      </p:ext>
    </p:extLst>
  </p:cSld>
  <p:clrMapOvr>
    <a:masterClrMapping/>
  </p:clrMapOvr>
  <p:hf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harts and comments">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7355A2E-0C24-4BF0-A392-C0768E5B90F4}"/>
              </a:ext>
            </a:extLst>
          </p:cNvPr>
          <p:cNvSpPr>
            <a:spLocks noGrp="1"/>
          </p:cNvSpPr>
          <p:nvPr>
            <p:ph idx="1"/>
          </p:nvPr>
        </p:nvSpPr>
        <p:spPr>
          <a:xfrm>
            <a:off x="359569" y="3382004"/>
            <a:ext cx="2700000" cy="1215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p:cNvSpPr>
            <a:spLocks noGrp="1"/>
          </p:cNvSpPr>
          <p:nvPr>
            <p:ph type="body" sz="quarter" idx="13" hasCustomPrompt="1"/>
          </p:nvPr>
        </p:nvSpPr>
        <p:spPr>
          <a:xfrm>
            <a:off x="360363" y="573881"/>
            <a:ext cx="8424000" cy="216000"/>
          </a:xfrm>
        </p:spPr>
        <p:txBody>
          <a:bodyPr>
            <a:noAutofit/>
          </a:bodyPr>
          <a:lstStyle>
            <a:lvl1pPr marL="0" indent="0" algn="l">
              <a:lnSpc>
                <a:spcPct val="100000"/>
              </a:lnSpc>
              <a:spcBef>
                <a:spcPts val="0"/>
              </a:spcBef>
              <a:buNone/>
              <a:defRPr sz="1500" b="1" cap="all" baseline="0"/>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360364" y="338009"/>
            <a:ext cx="8424000" cy="216000"/>
          </a:xfrm>
        </p:spPr>
        <p:txBody>
          <a:bodyPr/>
          <a:lstStyle>
            <a:lvl1pPr>
              <a:defRPr>
                <a:solidFill>
                  <a:schemeClr val="accent1"/>
                </a:solidFill>
              </a:defRPr>
            </a:lvl1pPr>
          </a:lstStyle>
          <a:p>
            <a:r>
              <a:rPr lang="en-US" dirty="0"/>
              <a:t>Click to add title</a:t>
            </a:r>
            <a:endParaRPr lang="en-GB" dirty="0"/>
          </a:p>
        </p:txBody>
      </p:sp>
      <p:sp>
        <p:nvSpPr>
          <p:cNvPr id="11" name="Content Placeholder 2">
            <a:extLst>
              <a:ext uri="{FF2B5EF4-FFF2-40B4-BE49-F238E27FC236}">
                <a16:creationId xmlns="" xmlns:a16="http://schemas.microsoft.com/office/drawing/2014/main" id="{F7355A2E-0C24-4BF0-A392-C0768E5B90F4}"/>
              </a:ext>
            </a:extLst>
          </p:cNvPr>
          <p:cNvSpPr>
            <a:spLocks noGrp="1"/>
          </p:cNvSpPr>
          <p:nvPr>
            <p:ph idx="14"/>
          </p:nvPr>
        </p:nvSpPr>
        <p:spPr>
          <a:xfrm>
            <a:off x="3213637" y="3382004"/>
            <a:ext cx="2700000" cy="1215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2">
            <a:extLst>
              <a:ext uri="{FF2B5EF4-FFF2-40B4-BE49-F238E27FC236}">
                <a16:creationId xmlns="" xmlns:a16="http://schemas.microsoft.com/office/drawing/2014/main" id="{F7355A2E-0C24-4BF0-A392-C0768E5B90F4}"/>
              </a:ext>
            </a:extLst>
          </p:cNvPr>
          <p:cNvSpPr>
            <a:spLocks noGrp="1"/>
          </p:cNvSpPr>
          <p:nvPr>
            <p:ph idx="15"/>
          </p:nvPr>
        </p:nvSpPr>
        <p:spPr>
          <a:xfrm>
            <a:off x="6067705" y="3382004"/>
            <a:ext cx="2700000" cy="1215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7" name="Straight Connector 6"/>
          <p:cNvCxnSpPr/>
          <p:nvPr userDrawn="1"/>
        </p:nvCxnSpPr>
        <p:spPr>
          <a:xfrm>
            <a:off x="359569" y="4725000"/>
            <a:ext cx="8424863" cy="0"/>
          </a:xfrm>
          <a:prstGeom prst="line">
            <a:avLst/>
          </a:prstGeom>
          <a:ln>
            <a:solidFill>
              <a:srgbClr val="9EA9B2"/>
            </a:solidFill>
          </a:ln>
        </p:spPr>
        <p:style>
          <a:lnRef idx="1">
            <a:schemeClr val="accent1"/>
          </a:lnRef>
          <a:fillRef idx="0">
            <a:schemeClr val="accent1"/>
          </a:fillRef>
          <a:effectRef idx="0">
            <a:schemeClr val="accent1"/>
          </a:effectRef>
          <a:fontRef idx="minor">
            <a:schemeClr val="tx1"/>
          </a:fontRef>
        </p:style>
      </p:cxnSp>
      <p:sp>
        <p:nvSpPr>
          <p:cNvPr id="16" name="Chart Placeholder 15"/>
          <p:cNvSpPr>
            <a:spLocks noGrp="1"/>
          </p:cNvSpPr>
          <p:nvPr>
            <p:ph type="chart" sz="quarter" idx="16"/>
          </p:nvPr>
        </p:nvSpPr>
        <p:spPr>
          <a:xfrm>
            <a:off x="359569" y="1006079"/>
            <a:ext cx="2700338" cy="2159794"/>
          </a:xfrm>
        </p:spPr>
        <p:txBody>
          <a:bodyPr/>
          <a:lstStyle/>
          <a:p>
            <a:endParaRPr lang="en-GB"/>
          </a:p>
        </p:txBody>
      </p:sp>
      <p:sp>
        <p:nvSpPr>
          <p:cNvPr id="18" name="Chart Placeholder 15"/>
          <p:cNvSpPr>
            <a:spLocks noGrp="1"/>
          </p:cNvSpPr>
          <p:nvPr>
            <p:ph type="chart" sz="quarter" idx="17"/>
          </p:nvPr>
        </p:nvSpPr>
        <p:spPr>
          <a:xfrm>
            <a:off x="3221831" y="1006079"/>
            <a:ext cx="2700338" cy="2159794"/>
          </a:xfrm>
        </p:spPr>
        <p:txBody>
          <a:bodyPr/>
          <a:lstStyle/>
          <a:p>
            <a:endParaRPr lang="en-GB"/>
          </a:p>
        </p:txBody>
      </p:sp>
      <p:sp>
        <p:nvSpPr>
          <p:cNvPr id="19" name="Chart Placeholder 15"/>
          <p:cNvSpPr>
            <a:spLocks noGrp="1"/>
          </p:cNvSpPr>
          <p:nvPr>
            <p:ph type="chart" sz="quarter" idx="18"/>
          </p:nvPr>
        </p:nvSpPr>
        <p:spPr>
          <a:xfrm>
            <a:off x="6084094" y="1006079"/>
            <a:ext cx="2700338" cy="2159794"/>
          </a:xfrm>
        </p:spPr>
        <p:txBody>
          <a:bodyPr/>
          <a:lstStyle/>
          <a:p>
            <a:endParaRPr lang="en-GB"/>
          </a:p>
        </p:txBody>
      </p:sp>
      <p:sp>
        <p:nvSpPr>
          <p:cNvPr id="9" name="Slide Number Placeholder 8"/>
          <p:cNvSpPr>
            <a:spLocks noGrp="1"/>
          </p:cNvSpPr>
          <p:nvPr>
            <p:ph type="sldNum" sz="quarter" idx="21"/>
          </p:nvPr>
        </p:nvSpPr>
        <p:spPr/>
        <p:txBody>
          <a:bodyPr/>
          <a:lstStyle/>
          <a:p>
            <a:fld id="{7DAB47CC-2047-4FFE-9F3B-6C9AB62C3816}" type="slidenum">
              <a:rPr lang="en-GB" smtClean="0"/>
              <a:pPr/>
              <a:t>‹n.›</a:t>
            </a:fld>
            <a:endParaRPr lang="en-GB"/>
          </a:p>
        </p:txBody>
      </p:sp>
    </p:spTree>
    <p:extLst>
      <p:ext uri="{BB962C8B-B14F-4D97-AF65-F5344CB8AC3E}">
        <p14:creationId xmlns:p14="http://schemas.microsoft.com/office/powerpoint/2010/main" val="2059752190"/>
      </p:ext>
    </p:extLst>
  </p:cSld>
  <p:clrMapOvr>
    <a:masterClrMapping/>
  </p:clrMapOvr>
  <p:hf hdr="0" ftr="0" dt="0"/>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Five flowing columns">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7355A2E-0C24-4BF0-A392-C0768E5B90F4}"/>
              </a:ext>
            </a:extLst>
          </p:cNvPr>
          <p:cNvSpPr>
            <a:spLocks noGrp="1"/>
          </p:cNvSpPr>
          <p:nvPr>
            <p:ph idx="1" hasCustomPrompt="1"/>
          </p:nvPr>
        </p:nvSpPr>
        <p:spPr>
          <a:xfrm>
            <a:off x="359363" y="1006079"/>
            <a:ext cx="8424000" cy="3590925"/>
          </a:xfrm>
        </p:spPr>
        <p:txBody>
          <a:bodyPr numCol="5" spcCol="81000">
            <a:normAutofit/>
          </a:bodyPr>
          <a:lstStyle>
            <a:lvl1pPr>
              <a:lnSpc>
                <a:spcPct val="100000"/>
              </a:lnSpc>
              <a:spcBef>
                <a:spcPts val="150"/>
              </a:spcBef>
              <a:spcAft>
                <a:spcPts val="300"/>
              </a:spcAft>
              <a:defRPr lang="en-GB" sz="800" dirty="0"/>
            </a:lvl1pPr>
            <a:lvl2pPr marL="0" indent="0">
              <a:lnSpc>
                <a:spcPct val="100000"/>
              </a:lnSpc>
              <a:spcBef>
                <a:spcPts val="0"/>
              </a:spcBef>
              <a:spcAft>
                <a:spcPts val="300"/>
              </a:spcAft>
              <a:buNone/>
              <a:defRPr sz="800">
                <a:solidFill>
                  <a:schemeClr val="accent1"/>
                </a:solidFill>
              </a:defRPr>
            </a:lvl2pPr>
            <a:lvl3pPr marL="0" indent="0">
              <a:lnSpc>
                <a:spcPct val="100000"/>
              </a:lnSpc>
              <a:spcBef>
                <a:spcPts val="0"/>
              </a:spcBef>
              <a:spcAft>
                <a:spcPts val="300"/>
              </a:spcAft>
              <a:buNone/>
              <a:defRPr sz="800"/>
            </a:lvl3pPr>
            <a:lvl4pPr marL="132160" indent="-132160">
              <a:lnSpc>
                <a:spcPct val="100000"/>
              </a:lnSpc>
              <a:spcBef>
                <a:spcPts val="0"/>
              </a:spcBef>
              <a:spcAft>
                <a:spcPts val="300"/>
              </a:spcAft>
              <a:defRPr sz="800">
                <a:solidFill>
                  <a:schemeClr val="tx1"/>
                </a:solidFill>
              </a:defRPr>
            </a:lvl4pPr>
            <a:lvl5pPr marL="132160" indent="3572">
              <a:lnSpc>
                <a:spcPct val="100000"/>
              </a:lnSpc>
              <a:spcBef>
                <a:spcPts val="0"/>
              </a:spcBef>
              <a:spcAft>
                <a:spcPts val="300"/>
              </a:spcAft>
              <a:defRPr sz="800">
                <a:solidFill>
                  <a:schemeClr val="tx1"/>
                </a:solidFill>
              </a:defRPr>
            </a:lvl5pPr>
            <a:lvl6pPr marL="271463" indent="-135731">
              <a:lnSpc>
                <a:spcPct val="100000"/>
              </a:lnSpc>
              <a:spcBef>
                <a:spcPts val="0"/>
              </a:spcBef>
              <a:spcAft>
                <a:spcPts val="300"/>
              </a:spcAft>
              <a:defRPr lang="en-US" sz="800" kern="1200" dirty="0" smtClean="0">
                <a:solidFill>
                  <a:schemeClr val="tx1"/>
                </a:solidFill>
                <a:latin typeface="+mn-lt"/>
                <a:ea typeface="+mn-ea"/>
                <a:cs typeface="+mn-cs"/>
              </a:defRPr>
            </a:lvl6pPr>
            <a:lvl7pPr marL="271463" indent="0">
              <a:lnSpc>
                <a:spcPct val="100000"/>
              </a:lnSpc>
              <a:spcBef>
                <a:spcPts val="0"/>
              </a:spcBef>
              <a:spcAft>
                <a:spcPts val="300"/>
              </a:spcAft>
              <a:defRPr lang="en-US" sz="800" kern="1200" dirty="0" smtClean="0">
                <a:solidFill>
                  <a:schemeClr val="tx1"/>
                </a:solidFill>
                <a:latin typeface="+mn-lt"/>
                <a:ea typeface="+mn-ea"/>
                <a:cs typeface="+mn-cs"/>
              </a:defRPr>
            </a:lvl7pPr>
            <a:lvl8pPr marL="271463" indent="0">
              <a:lnSpc>
                <a:spcPct val="100000"/>
              </a:lnSpc>
              <a:spcBef>
                <a:spcPts val="0"/>
              </a:spcBef>
              <a:spcAft>
                <a:spcPts val="300"/>
              </a:spcAft>
              <a:buNone/>
              <a:defRPr lang="en-US" sz="800" kern="1200" dirty="0" smtClean="0">
                <a:solidFill>
                  <a:schemeClr val="tx1"/>
                </a:solidFill>
                <a:latin typeface="+mn-lt"/>
                <a:ea typeface="+mn-ea"/>
                <a:cs typeface="+mn-cs"/>
              </a:defRPr>
            </a:lvl8pPr>
            <a:lvl9pPr marL="271463" indent="0">
              <a:lnSpc>
                <a:spcPct val="100000"/>
              </a:lnSpc>
              <a:spcBef>
                <a:spcPts val="0"/>
              </a:spcBef>
              <a:spcAft>
                <a:spcPts val="300"/>
              </a:spcAft>
              <a:buNone/>
              <a:defRPr lang="en-GB" sz="800" kern="1200" dirty="0">
                <a:solidFill>
                  <a:schemeClr val="tx1"/>
                </a:solidFill>
                <a:latin typeface="+mn-lt"/>
                <a:ea typeface="+mn-ea"/>
                <a:cs typeface="+mn-cs"/>
              </a:defRPr>
            </a:lvl9pPr>
          </a:lstStyle>
          <a:p>
            <a:pPr lvl="0"/>
            <a:r>
              <a:rPr lang="en-GB" dirty="0"/>
              <a:t>Level 1 text used as Heading 1</a:t>
            </a:r>
          </a:p>
          <a:p>
            <a:pPr lvl="1"/>
            <a:r>
              <a:rPr lang="en-GB" dirty="0"/>
              <a:t>Level 2 text used as Heading 2</a:t>
            </a:r>
          </a:p>
          <a:p>
            <a:pPr lvl="2"/>
            <a:r>
              <a:rPr lang="en-GB" dirty="0"/>
              <a:t>Level 3 Regular text</a:t>
            </a:r>
          </a:p>
          <a:p>
            <a:pPr lvl="3"/>
            <a:r>
              <a:rPr lang="en-GB" dirty="0"/>
              <a:t>Level 4 Bullet 1</a:t>
            </a:r>
          </a:p>
          <a:p>
            <a:pPr lvl="4"/>
            <a:r>
              <a:rPr lang="en-GB" dirty="0"/>
              <a:t>Level 5 Bullet 2</a:t>
            </a:r>
          </a:p>
          <a:p>
            <a:pPr lvl="5"/>
            <a:r>
              <a:rPr lang="en-GB" dirty="0"/>
              <a:t>Level 6 Small Heading 1</a:t>
            </a:r>
          </a:p>
          <a:p>
            <a:pPr lvl="6"/>
            <a:r>
              <a:rPr lang="en-GB" dirty="0"/>
              <a:t>Lever 7 Small heading 2</a:t>
            </a:r>
          </a:p>
          <a:p>
            <a:pPr lvl="7"/>
            <a:r>
              <a:rPr lang="en-GB" dirty="0"/>
              <a:t>Level 8 Small text </a:t>
            </a:r>
          </a:p>
          <a:p>
            <a:pPr lvl="8"/>
            <a:r>
              <a:rPr lang="en-GB" dirty="0"/>
              <a:t>Level 9 Small bullet</a:t>
            </a:r>
          </a:p>
        </p:txBody>
      </p:sp>
      <p:sp>
        <p:nvSpPr>
          <p:cNvPr id="6" name="Slide Number Placeholder 5">
            <a:extLst>
              <a:ext uri="{FF2B5EF4-FFF2-40B4-BE49-F238E27FC236}">
                <a16:creationId xmlns="" xmlns:a16="http://schemas.microsoft.com/office/drawing/2014/main" id="{FC845F55-9628-45C8-A772-2C98236649B5}"/>
              </a:ext>
            </a:extLst>
          </p:cNvPr>
          <p:cNvSpPr>
            <a:spLocks noGrp="1"/>
          </p:cNvSpPr>
          <p:nvPr>
            <p:ph type="sldNum" sz="quarter" idx="12"/>
          </p:nvPr>
        </p:nvSpPr>
        <p:spPr/>
        <p:txBody>
          <a:bodyPr/>
          <a:lstStyle/>
          <a:p>
            <a:fld id="{7DAB47CC-2047-4FFE-9F3B-6C9AB62C3816}" type="slidenum">
              <a:rPr lang="en-GB" smtClean="0"/>
              <a:pPr/>
              <a:t>‹n.›</a:t>
            </a:fld>
            <a:endParaRPr lang="en-GB"/>
          </a:p>
        </p:txBody>
      </p:sp>
      <p:sp>
        <p:nvSpPr>
          <p:cNvPr id="14" name="Text Placeholder 13"/>
          <p:cNvSpPr>
            <a:spLocks noGrp="1"/>
          </p:cNvSpPr>
          <p:nvPr>
            <p:ph type="body" sz="quarter" idx="13" hasCustomPrompt="1"/>
          </p:nvPr>
        </p:nvSpPr>
        <p:spPr>
          <a:xfrm>
            <a:off x="360363" y="573881"/>
            <a:ext cx="8424000" cy="216000"/>
          </a:xfrm>
        </p:spPr>
        <p:txBody>
          <a:bodyPr>
            <a:noAutofit/>
          </a:bodyPr>
          <a:lstStyle>
            <a:lvl1pPr marL="0" indent="0" algn="l">
              <a:lnSpc>
                <a:spcPct val="100000"/>
              </a:lnSpc>
              <a:spcBef>
                <a:spcPts val="0"/>
              </a:spcBef>
              <a:buNone/>
              <a:defRPr sz="1500" b="1" cap="all" baseline="0"/>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360364" y="338009"/>
            <a:ext cx="8424000" cy="216000"/>
          </a:xfrm>
        </p:spPr>
        <p:txBody>
          <a:bodyPr/>
          <a:lstStyle>
            <a:lvl1pPr>
              <a:defRPr>
                <a:solidFill>
                  <a:schemeClr val="accent1"/>
                </a:solidFill>
              </a:defRPr>
            </a:lvl1pPr>
          </a:lstStyle>
          <a:p>
            <a:r>
              <a:rPr lang="en-US" dirty="0"/>
              <a:t>Click to add title</a:t>
            </a:r>
            <a:endParaRPr lang="en-GB" dirty="0"/>
          </a:p>
        </p:txBody>
      </p:sp>
    </p:spTree>
    <p:extLst>
      <p:ext uri="{BB962C8B-B14F-4D97-AF65-F5344CB8AC3E}">
        <p14:creationId xmlns:p14="http://schemas.microsoft.com/office/powerpoint/2010/main" val="2555074281"/>
      </p:ext>
    </p:extLst>
  </p:cSld>
  <p:clrMapOvr>
    <a:masterClrMapping/>
  </p:clrMapOvr>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a:extLst>
              <a:ext uri="{FF2B5EF4-FFF2-40B4-BE49-F238E27FC236}">
                <a16:creationId xmlns="" xmlns:a16="http://schemas.microsoft.com/office/drawing/2014/main" id="{FC845F55-9628-45C8-A772-2C98236649B5}"/>
              </a:ext>
            </a:extLst>
          </p:cNvPr>
          <p:cNvSpPr>
            <a:spLocks noGrp="1"/>
          </p:cNvSpPr>
          <p:nvPr>
            <p:ph type="sldNum" sz="quarter" idx="12"/>
          </p:nvPr>
        </p:nvSpPr>
        <p:spPr/>
        <p:txBody>
          <a:bodyPr/>
          <a:lstStyle/>
          <a:p>
            <a:fld id="{7DAB47CC-2047-4FFE-9F3B-6C9AB62C3816}" type="slidenum">
              <a:rPr lang="en-GB" smtClean="0"/>
              <a:pPr/>
              <a:t>‹n.›</a:t>
            </a:fld>
            <a:endParaRPr lang="en-GB"/>
          </a:p>
        </p:txBody>
      </p:sp>
      <p:sp>
        <p:nvSpPr>
          <p:cNvPr id="14" name="Text Placeholder 13"/>
          <p:cNvSpPr>
            <a:spLocks noGrp="1"/>
          </p:cNvSpPr>
          <p:nvPr>
            <p:ph type="body" sz="quarter" idx="13" hasCustomPrompt="1"/>
          </p:nvPr>
        </p:nvSpPr>
        <p:spPr>
          <a:xfrm>
            <a:off x="360363" y="573881"/>
            <a:ext cx="8424000" cy="216000"/>
          </a:xfrm>
        </p:spPr>
        <p:txBody>
          <a:bodyPr>
            <a:noAutofit/>
          </a:bodyPr>
          <a:lstStyle>
            <a:lvl1pPr marL="0" indent="0" algn="l">
              <a:lnSpc>
                <a:spcPct val="100000"/>
              </a:lnSpc>
              <a:spcBef>
                <a:spcPts val="0"/>
              </a:spcBef>
              <a:buNone/>
              <a:defRPr sz="1500" b="1" cap="all" baseline="0"/>
            </a:lvl1pPr>
            <a:lvl2pPr marL="0" indent="0" algn="r">
              <a:lnSpc>
                <a:spcPct val="100000"/>
              </a:lnSpc>
              <a:spcBef>
                <a:spcPts val="0"/>
              </a:spcBef>
              <a:buNone/>
              <a:defRPr sz="1500" b="1" cap="all" baseline="0"/>
            </a:lvl2pPr>
            <a:lvl3pPr marL="0" indent="0" algn="r">
              <a:lnSpc>
                <a:spcPct val="100000"/>
              </a:lnSpc>
              <a:spcBef>
                <a:spcPts val="0"/>
              </a:spcBef>
              <a:buNone/>
              <a:defRPr sz="1500" b="1" cap="all" baseline="0"/>
            </a:lvl3pPr>
            <a:lvl4pPr marL="0" indent="0" algn="r">
              <a:lnSpc>
                <a:spcPct val="100000"/>
              </a:lnSpc>
              <a:spcBef>
                <a:spcPts val="0"/>
              </a:spcBef>
              <a:buNone/>
              <a:defRPr sz="1500" b="1" cap="all" baseline="0"/>
            </a:lvl4pPr>
            <a:lvl5pPr marL="0" indent="0" algn="r">
              <a:lnSpc>
                <a:spcPct val="100000"/>
              </a:lnSpc>
              <a:spcBef>
                <a:spcPts val="0"/>
              </a:spcBef>
              <a:buNone/>
              <a:defRPr sz="1500" b="1" cap="all" baseline="0"/>
            </a:lvl5pPr>
          </a:lstStyle>
          <a:p>
            <a:pPr lvl="0"/>
            <a:r>
              <a:rPr lang="en-US" dirty="0"/>
              <a:t>Click to add sub title</a:t>
            </a:r>
            <a:endParaRPr lang="en-GB" dirty="0"/>
          </a:p>
        </p:txBody>
      </p:sp>
      <p:sp>
        <p:nvSpPr>
          <p:cNvPr id="17" name="Title 16"/>
          <p:cNvSpPr>
            <a:spLocks noGrp="1"/>
          </p:cNvSpPr>
          <p:nvPr>
            <p:ph type="title" hasCustomPrompt="1"/>
          </p:nvPr>
        </p:nvSpPr>
        <p:spPr>
          <a:xfrm>
            <a:off x="360364" y="338009"/>
            <a:ext cx="8424000" cy="216000"/>
          </a:xfrm>
        </p:spPr>
        <p:txBody>
          <a:bodyPr/>
          <a:lstStyle>
            <a:lvl1pPr>
              <a:defRPr>
                <a:solidFill>
                  <a:schemeClr val="accent1"/>
                </a:solidFill>
              </a:defRPr>
            </a:lvl1pPr>
          </a:lstStyle>
          <a:p>
            <a:r>
              <a:rPr lang="en-US" dirty="0"/>
              <a:t>Click to add title</a:t>
            </a:r>
            <a:endParaRPr lang="en-GB" dirty="0"/>
          </a:p>
        </p:txBody>
      </p:sp>
    </p:spTree>
    <p:extLst>
      <p:ext uri="{BB962C8B-B14F-4D97-AF65-F5344CB8AC3E}">
        <p14:creationId xmlns:p14="http://schemas.microsoft.com/office/powerpoint/2010/main" val="1850209635"/>
      </p:ext>
    </p:extLst>
  </p:cSld>
  <p:clrMapOvr>
    <a:masterClrMapping/>
  </p:clrMapOvr>
  <p:extLst mod="1">
    <p:ext uri="{DCECCB84-F9BA-43D5-87BE-67443E8EF086}">
      <p15:sldGuideLst xmlns="" xmlns:p15="http://schemas.microsoft.com/office/powerpoint/2012/main">
        <p15:guide id="1" orient="horz" pos="845" userDrawn="1">
          <p15:clr>
            <a:srgbClr val="FBAE40"/>
          </p15:clr>
        </p15:guide>
        <p15:guide id="2" pos="7378" userDrawn="1">
          <p15:clr>
            <a:srgbClr val="FBAE40"/>
          </p15:clr>
        </p15:guide>
        <p15:guide id="3" orient="horz" pos="3861" userDrawn="1">
          <p15:clr>
            <a:srgbClr val="FBAE40"/>
          </p15:clr>
        </p15:guide>
      </p15:sldGuideLst>
    </p:ext>
  </p:extLs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8.xml"/><Relationship Id="rId12" Type="http://schemas.openxmlformats.org/officeDocument/2006/relationships/slideLayout" Target="../slideLayouts/slideLayout29.xml"/><Relationship Id="rId13" Type="http://schemas.openxmlformats.org/officeDocument/2006/relationships/slideLayout" Target="../slideLayouts/slideLayout30.xml"/><Relationship Id="rId14" Type="http://schemas.openxmlformats.org/officeDocument/2006/relationships/slideLayout" Target="../slideLayouts/slideLayout31.xml"/><Relationship Id="rId15" Type="http://schemas.openxmlformats.org/officeDocument/2006/relationships/slideLayout" Target="../slideLayouts/slideLayout32.xml"/><Relationship Id="rId16" Type="http://schemas.openxmlformats.org/officeDocument/2006/relationships/slideLayout" Target="../slideLayouts/slideLayout33.xml"/><Relationship Id="rId17" Type="http://schemas.openxmlformats.org/officeDocument/2006/relationships/slideLayout" Target="../slideLayouts/slideLayout34.xml"/><Relationship Id="rId18" Type="http://schemas.openxmlformats.org/officeDocument/2006/relationships/theme" Target="../theme/theme2.xml"/><Relationship Id="rId19" Type="http://schemas.openxmlformats.org/officeDocument/2006/relationships/image" Target="../media/image3.jpeg"/><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 Id="rId9" Type="http://schemas.openxmlformats.org/officeDocument/2006/relationships/slideLayout" Target="../slideLayouts/slideLayout26.xml"/><Relationship Id="rId10"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Relationship Id="rId15" Type="http://schemas.openxmlformats.org/officeDocument/2006/relationships/slideLayout" Target="../slideLayouts/slideLayout49.xml"/><Relationship Id="rId16" Type="http://schemas.openxmlformats.org/officeDocument/2006/relationships/slideLayout" Target="../slideLayouts/slideLayout50.xml"/><Relationship Id="rId17" Type="http://schemas.openxmlformats.org/officeDocument/2006/relationships/slideLayout" Target="../slideLayouts/slideLayout51.xml"/><Relationship Id="rId18" Type="http://schemas.openxmlformats.org/officeDocument/2006/relationships/theme" Target="../theme/theme3.xml"/><Relationship Id="rId19" Type="http://schemas.openxmlformats.org/officeDocument/2006/relationships/image" Target="../media/image4.jpeg"/><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62.xml"/><Relationship Id="rId12" Type="http://schemas.openxmlformats.org/officeDocument/2006/relationships/slideLayout" Target="../slideLayouts/slideLayout63.xml"/><Relationship Id="rId13" Type="http://schemas.openxmlformats.org/officeDocument/2006/relationships/slideLayout" Target="../slideLayouts/slideLayout64.xml"/><Relationship Id="rId14" Type="http://schemas.openxmlformats.org/officeDocument/2006/relationships/slideLayout" Target="../slideLayouts/slideLayout65.xml"/><Relationship Id="rId15" Type="http://schemas.openxmlformats.org/officeDocument/2006/relationships/slideLayout" Target="../slideLayouts/slideLayout66.xml"/><Relationship Id="rId16" Type="http://schemas.openxmlformats.org/officeDocument/2006/relationships/slideLayout" Target="../slideLayouts/slideLayout67.xml"/><Relationship Id="rId17" Type="http://schemas.openxmlformats.org/officeDocument/2006/relationships/slideLayout" Target="../slideLayouts/slideLayout68.xml"/><Relationship Id="rId18" Type="http://schemas.openxmlformats.org/officeDocument/2006/relationships/theme" Target="../theme/theme4.xml"/><Relationship Id="rId19" Type="http://schemas.openxmlformats.org/officeDocument/2006/relationships/image" Target="../media/image5.jpeg"/><Relationship Id="rId1" Type="http://schemas.openxmlformats.org/officeDocument/2006/relationships/slideLayout" Target="../slideLayouts/slideLayout52.xml"/><Relationship Id="rId2" Type="http://schemas.openxmlformats.org/officeDocument/2006/relationships/slideLayout" Target="../slideLayouts/slideLayout53.xml"/><Relationship Id="rId3" Type="http://schemas.openxmlformats.org/officeDocument/2006/relationships/slideLayout" Target="../slideLayouts/slideLayout54.xml"/><Relationship Id="rId4" Type="http://schemas.openxmlformats.org/officeDocument/2006/relationships/slideLayout" Target="../slideLayouts/slideLayout55.xml"/><Relationship Id="rId5" Type="http://schemas.openxmlformats.org/officeDocument/2006/relationships/slideLayout" Target="../slideLayouts/slideLayout56.xml"/><Relationship Id="rId6" Type="http://schemas.openxmlformats.org/officeDocument/2006/relationships/slideLayout" Target="../slideLayouts/slideLayout57.xml"/><Relationship Id="rId7" Type="http://schemas.openxmlformats.org/officeDocument/2006/relationships/slideLayout" Target="../slideLayouts/slideLayout58.xml"/><Relationship Id="rId8" Type="http://schemas.openxmlformats.org/officeDocument/2006/relationships/slideLayout" Target="../slideLayouts/slideLayout59.xml"/><Relationship Id="rId9" Type="http://schemas.openxmlformats.org/officeDocument/2006/relationships/slideLayout" Target="../slideLayouts/slideLayout60.xml"/><Relationship Id="rId10"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79.xml"/><Relationship Id="rId12" Type="http://schemas.openxmlformats.org/officeDocument/2006/relationships/slideLayout" Target="../slideLayouts/slideLayout80.xml"/><Relationship Id="rId13" Type="http://schemas.openxmlformats.org/officeDocument/2006/relationships/slideLayout" Target="../slideLayouts/slideLayout81.xml"/><Relationship Id="rId14" Type="http://schemas.openxmlformats.org/officeDocument/2006/relationships/slideLayout" Target="../slideLayouts/slideLayout82.xml"/><Relationship Id="rId15" Type="http://schemas.openxmlformats.org/officeDocument/2006/relationships/slideLayout" Target="../slideLayouts/slideLayout83.xml"/><Relationship Id="rId16" Type="http://schemas.openxmlformats.org/officeDocument/2006/relationships/slideLayout" Target="../slideLayouts/slideLayout84.xml"/><Relationship Id="rId17" Type="http://schemas.openxmlformats.org/officeDocument/2006/relationships/slideLayout" Target="../slideLayouts/slideLayout85.xml"/><Relationship Id="rId18" Type="http://schemas.openxmlformats.org/officeDocument/2006/relationships/theme" Target="../theme/theme5.xml"/><Relationship Id="rId1" Type="http://schemas.openxmlformats.org/officeDocument/2006/relationships/slideLayout" Target="../slideLayouts/slideLayout69.xml"/><Relationship Id="rId2" Type="http://schemas.openxmlformats.org/officeDocument/2006/relationships/slideLayout" Target="../slideLayouts/slideLayout70.xml"/><Relationship Id="rId3" Type="http://schemas.openxmlformats.org/officeDocument/2006/relationships/slideLayout" Target="../slideLayouts/slideLayout71.xml"/><Relationship Id="rId4" Type="http://schemas.openxmlformats.org/officeDocument/2006/relationships/slideLayout" Target="../slideLayouts/slideLayout72.xml"/><Relationship Id="rId5" Type="http://schemas.openxmlformats.org/officeDocument/2006/relationships/slideLayout" Target="../slideLayouts/slideLayout73.xml"/><Relationship Id="rId6" Type="http://schemas.openxmlformats.org/officeDocument/2006/relationships/slideLayout" Target="../slideLayouts/slideLayout74.xml"/><Relationship Id="rId7" Type="http://schemas.openxmlformats.org/officeDocument/2006/relationships/slideLayout" Target="../slideLayouts/slideLayout75.xml"/><Relationship Id="rId8" Type="http://schemas.openxmlformats.org/officeDocument/2006/relationships/slideLayout" Target="../slideLayouts/slideLayout76.xml"/><Relationship Id="rId9" Type="http://schemas.openxmlformats.org/officeDocument/2006/relationships/slideLayout" Target="../slideLayouts/slideLayout77.xml"/><Relationship Id="rId10" Type="http://schemas.openxmlformats.org/officeDocument/2006/relationships/slideLayout" Target="../slideLayouts/slideLayout78.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96.xml"/><Relationship Id="rId12" Type="http://schemas.openxmlformats.org/officeDocument/2006/relationships/slideLayout" Target="../slideLayouts/slideLayout97.xml"/><Relationship Id="rId13" Type="http://schemas.openxmlformats.org/officeDocument/2006/relationships/slideLayout" Target="../slideLayouts/slideLayout98.xml"/><Relationship Id="rId14" Type="http://schemas.openxmlformats.org/officeDocument/2006/relationships/slideLayout" Target="../slideLayouts/slideLayout99.xml"/><Relationship Id="rId15" Type="http://schemas.openxmlformats.org/officeDocument/2006/relationships/slideLayout" Target="../slideLayouts/slideLayout100.xml"/><Relationship Id="rId16" Type="http://schemas.openxmlformats.org/officeDocument/2006/relationships/slideLayout" Target="../slideLayouts/slideLayout101.xml"/><Relationship Id="rId17" Type="http://schemas.openxmlformats.org/officeDocument/2006/relationships/slideLayout" Target="../slideLayouts/slideLayout102.xml"/><Relationship Id="rId18" Type="http://schemas.openxmlformats.org/officeDocument/2006/relationships/theme" Target="../theme/theme6.xml"/><Relationship Id="rId1" Type="http://schemas.openxmlformats.org/officeDocument/2006/relationships/slideLayout" Target="../slideLayouts/slideLayout86.xml"/><Relationship Id="rId2" Type="http://schemas.openxmlformats.org/officeDocument/2006/relationships/slideLayout" Target="../slideLayouts/slideLayout87.xml"/><Relationship Id="rId3" Type="http://schemas.openxmlformats.org/officeDocument/2006/relationships/slideLayout" Target="../slideLayouts/slideLayout88.xml"/><Relationship Id="rId4" Type="http://schemas.openxmlformats.org/officeDocument/2006/relationships/slideLayout" Target="../slideLayouts/slideLayout89.xml"/><Relationship Id="rId5" Type="http://schemas.openxmlformats.org/officeDocument/2006/relationships/slideLayout" Target="../slideLayouts/slideLayout90.xml"/><Relationship Id="rId6" Type="http://schemas.openxmlformats.org/officeDocument/2006/relationships/slideLayout" Target="../slideLayouts/slideLayout91.xml"/><Relationship Id="rId7" Type="http://schemas.openxmlformats.org/officeDocument/2006/relationships/slideLayout" Target="../slideLayouts/slideLayout92.xml"/><Relationship Id="rId8" Type="http://schemas.openxmlformats.org/officeDocument/2006/relationships/slideLayout" Target="../slideLayouts/slideLayout93.xml"/><Relationship Id="rId9" Type="http://schemas.openxmlformats.org/officeDocument/2006/relationships/slideLayout" Target="../slideLayouts/slideLayout94.xml"/><Relationship Id="rId10" Type="http://schemas.openxmlformats.org/officeDocument/2006/relationships/slideLayout" Target="../slideLayouts/slideLayout9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113.xml"/><Relationship Id="rId12" Type="http://schemas.openxmlformats.org/officeDocument/2006/relationships/slideLayout" Target="../slideLayouts/slideLayout114.xml"/><Relationship Id="rId13" Type="http://schemas.openxmlformats.org/officeDocument/2006/relationships/slideLayout" Target="../slideLayouts/slideLayout115.xml"/><Relationship Id="rId14" Type="http://schemas.openxmlformats.org/officeDocument/2006/relationships/slideLayout" Target="../slideLayouts/slideLayout116.xml"/><Relationship Id="rId15" Type="http://schemas.openxmlformats.org/officeDocument/2006/relationships/slideLayout" Target="../slideLayouts/slideLayout117.xml"/><Relationship Id="rId16" Type="http://schemas.openxmlformats.org/officeDocument/2006/relationships/slideLayout" Target="../slideLayouts/slideLayout118.xml"/><Relationship Id="rId17" Type="http://schemas.openxmlformats.org/officeDocument/2006/relationships/slideLayout" Target="../slideLayouts/slideLayout119.xml"/><Relationship Id="rId18" Type="http://schemas.openxmlformats.org/officeDocument/2006/relationships/theme" Target="../theme/theme7.xml"/><Relationship Id="rId1" Type="http://schemas.openxmlformats.org/officeDocument/2006/relationships/slideLayout" Target="../slideLayouts/slideLayout103.xml"/><Relationship Id="rId2" Type="http://schemas.openxmlformats.org/officeDocument/2006/relationships/slideLayout" Target="../slideLayouts/slideLayout104.xml"/><Relationship Id="rId3" Type="http://schemas.openxmlformats.org/officeDocument/2006/relationships/slideLayout" Target="../slideLayouts/slideLayout105.xml"/><Relationship Id="rId4" Type="http://schemas.openxmlformats.org/officeDocument/2006/relationships/slideLayout" Target="../slideLayouts/slideLayout106.xml"/><Relationship Id="rId5" Type="http://schemas.openxmlformats.org/officeDocument/2006/relationships/slideLayout" Target="../slideLayouts/slideLayout107.xml"/><Relationship Id="rId6" Type="http://schemas.openxmlformats.org/officeDocument/2006/relationships/slideLayout" Target="../slideLayouts/slideLayout108.xml"/><Relationship Id="rId7" Type="http://schemas.openxmlformats.org/officeDocument/2006/relationships/slideLayout" Target="../slideLayouts/slideLayout109.xml"/><Relationship Id="rId8" Type="http://schemas.openxmlformats.org/officeDocument/2006/relationships/slideLayout" Target="../slideLayouts/slideLayout110.xml"/><Relationship Id="rId9" Type="http://schemas.openxmlformats.org/officeDocument/2006/relationships/slideLayout" Target="../slideLayouts/slideLayout111.xml"/><Relationship Id="rId10" Type="http://schemas.openxmlformats.org/officeDocument/2006/relationships/slideLayout" Target="../slideLayouts/slideLayout112.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130.xml"/><Relationship Id="rId12" Type="http://schemas.openxmlformats.org/officeDocument/2006/relationships/slideLayout" Target="../slideLayouts/slideLayout131.xml"/><Relationship Id="rId13" Type="http://schemas.openxmlformats.org/officeDocument/2006/relationships/slideLayout" Target="../slideLayouts/slideLayout132.xml"/><Relationship Id="rId14" Type="http://schemas.openxmlformats.org/officeDocument/2006/relationships/slideLayout" Target="../slideLayouts/slideLayout133.xml"/><Relationship Id="rId15" Type="http://schemas.openxmlformats.org/officeDocument/2006/relationships/slideLayout" Target="../slideLayouts/slideLayout134.xml"/><Relationship Id="rId16" Type="http://schemas.openxmlformats.org/officeDocument/2006/relationships/slideLayout" Target="../slideLayouts/slideLayout135.xml"/><Relationship Id="rId17" Type="http://schemas.openxmlformats.org/officeDocument/2006/relationships/slideLayout" Target="../slideLayouts/slideLayout136.xml"/><Relationship Id="rId18" Type="http://schemas.openxmlformats.org/officeDocument/2006/relationships/theme" Target="../theme/theme8.xml"/><Relationship Id="rId1" Type="http://schemas.openxmlformats.org/officeDocument/2006/relationships/slideLayout" Target="../slideLayouts/slideLayout120.xml"/><Relationship Id="rId2" Type="http://schemas.openxmlformats.org/officeDocument/2006/relationships/slideLayout" Target="../slideLayouts/slideLayout121.xml"/><Relationship Id="rId3" Type="http://schemas.openxmlformats.org/officeDocument/2006/relationships/slideLayout" Target="../slideLayouts/slideLayout122.xml"/><Relationship Id="rId4" Type="http://schemas.openxmlformats.org/officeDocument/2006/relationships/slideLayout" Target="../slideLayouts/slideLayout123.xml"/><Relationship Id="rId5" Type="http://schemas.openxmlformats.org/officeDocument/2006/relationships/slideLayout" Target="../slideLayouts/slideLayout124.xml"/><Relationship Id="rId6" Type="http://schemas.openxmlformats.org/officeDocument/2006/relationships/slideLayout" Target="../slideLayouts/slideLayout125.xml"/><Relationship Id="rId7" Type="http://schemas.openxmlformats.org/officeDocument/2006/relationships/slideLayout" Target="../slideLayouts/slideLayout126.xml"/><Relationship Id="rId8" Type="http://schemas.openxmlformats.org/officeDocument/2006/relationships/slideLayout" Target="../slideLayouts/slideLayout127.xml"/><Relationship Id="rId9" Type="http://schemas.openxmlformats.org/officeDocument/2006/relationships/slideLayout" Target="../slideLayouts/slideLayout128.xml"/><Relationship Id="rId10" Type="http://schemas.openxmlformats.org/officeDocument/2006/relationships/slideLayout" Target="../slideLayouts/slideLayout129.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47.xml"/><Relationship Id="rId12" Type="http://schemas.openxmlformats.org/officeDocument/2006/relationships/slideLayout" Target="../slideLayouts/slideLayout148.xml"/><Relationship Id="rId13" Type="http://schemas.openxmlformats.org/officeDocument/2006/relationships/slideLayout" Target="../slideLayouts/slideLayout149.xml"/><Relationship Id="rId14" Type="http://schemas.openxmlformats.org/officeDocument/2006/relationships/slideLayout" Target="../slideLayouts/slideLayout150.xml"/><Relationship Id="rId15" Type="http://schemas.openxmlformats.org/officeDocument/2006/relationships/slideLayout" Target="../slideLayouts/slideLayout151.xml"/><Relationship Id="rId16" Type="http://schemas.openxmlformats.org/officeDocument/2006/relationships/slideLayout" Target="../slideLayouts/slideLayout152.xml"/><Relationship Id="rId17" Type="http://schemas.openxmlformats.org/officeDocument/2006/relationships/slideLayout" Target="../slideLayouts/slideLayout153.xml"/><Relationship Id="rId18" Type="http://schemas.openxmlformats.org/officeDocument/2006/relationships/theme" Target="../theme/theme9.xml"/><Relationship Id="rId19" Type="http://schemas.openxmlformats.org/officeDocument/2006/relationships/image" Target="../media/image3.jpeg"/><Relationship Id="rId1" Type="http://schemas.openxmlformats.org/officeDocument/2006/relationships/slideLayout" Target="../slideLayouts/slideLayout137.xml"/><Relationship Id="rId2" Type="http://schemas.openxmlformats.org/officeDocument/2006/relationships/slideLayout" Target="../slideLayouts/slideLayout138.xml"/><Relationship Id="rId3" Type="http://schemas.openxmlformats.org/officeDocument/2006/relationships/slideLayout" Target="../slideLayouts/slideLayout139.xml"/><Relationship Id="rId4" Type="http://schemas.openxmlformats.org/officeDocument/2006/relationships/slideLayout" Target="../slideLayouts/slideLayout140.xml"/><Relationship Id="rId5" Type="http://schemas.openxmlformats.org/officeDocument/2006/relationships/slideLayout" Target="../slideLayouts/slideLayout141.xml"/><Relationship Id="rId6" Type="http://schemas.openxmlformats.org/officeDocument/2006/relationships/slideLayout" Target="../slideLayouts/slideLayout142.xml"/><Relationship Id="rId7" Type="http://schemas.openxmlformats.org/officeDocument/2006/relationships/slideLayout" Target="../slideLayouts/slideLayout143.xml"/><Relationship Id="rId8" Type="http://schemas.openxmlformats.org/officeDocument/2006/relationships/slideLayout" Target="../slideLayouts/slideLayout144.xml"/><Relationship Id="rId9" Type="http://schemas.openxmlformats.org/officeDocument/2006/relationships/slideLayout" Target="../slideLayouts/slideLayout145.xml"/><Relationship Id="rId10" Type="http://schemas.openxmlformats.org/officeDocument/2006/relationships/slideLayout" Target="../slideLayouts/slideLayout1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A3A4D2EB-176E-4AAB-B3CE-468F0FE6DAAD}"/>
              </a:ext>
            </a:extLst>
          </p:cNvPr>
          <p:cNvSpPr>
            <a:spLocks noGrp="1"/>
          </p:cNvSpPr>
          <p:nvPr>
            <p:ph type="title"/>
          </p:nvPr>
        </p:nvSpPr>
        <p:spPr>
          <a:xfrm>
            <a:off x="5273569" y="338009"/>
            <a:ext cx="3510863" cy="235873"/>
          </a:xfrm>
          <a:prstGeom prst="rect">
            <a:avLst/>
          </a:prstGeom>
        </p:spPr>
        <p:txBody>
          <a:bodyPr vert="horz" lIns="0" tIns="0" rIns="0" bIns="0" rtlCol="0" anchor="t" anchorCtr="0">
            <a:noAutofit/>
          </a:bodyPr>
          <a:lstStyle/>
          <a:p>
            <a:r>
              <a:rPr lang="en-US" dirty="0"/>
              <a:t>Click to add title</a:t>
            </a:r>
            <a:endParaRPr lang="en-GB" dirty="0"/>
          </a:p>
        </p:txBody>
      </p:sp>
      <p:sp>
        <p:nvSpPr>
          <p:cNvPr id="3" name="Text Placeholder 2">
            <a:extLst>
              <a:ext uri="{FF2B5EF4-FFF2-40B4-BE49-F238E27FC236}">
                <a16:creationId xmlns="" xmlns:a16="http://schemas.microsoft.com/office/drawing/2014/main" id="{539ADA34-01CD-476D-A351-075B14965050}"/>
              </a:ext>
            </a:extLst>
          </p:cNvPr>
          <p:cNvSpPr>
            <a:spLocks noGrp="1"/>
          </p:cNvSpPr>
          <p:nvPr>
            <p:ph type="body" idx="1"/>
          </p:nvPr>
        </p:nvSpPr>
        <p:spPr>
          <a:xfrm>
            <a:off x="359569" y="1006079"/>
            <a:ext cx="8424863" cy="3590925"/>
          </a:xfrm>
          <a:prstGeom prst="rect">
            <a:avLst/>
          </a:prstGeom>
        </p:spPr>
        <p:txBody>
          <a:bodyPr vert="horz" lIns="0" tIns="0" rIns="0" bIns="0" rtlCol="0" anchor="t" anchorCtr="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4" name="Date Placeholder 3">
            <a:extLst>
              <a:ext uri="{FF2B5EF4-FFF2-40B4-BE49-F238E27FC236}">
                <a16:creationId xmlns="" xmlns:a16="http://schemas.microsoft.com/office/drawing/2014/main" id="{0B613454-D4C6-4A13-A74A-5982C1C7AB76}"/>
              </a:ext>
            </a:extLst>
          </p:cNvPr>
          <p:cNvSpPr>
            <a:spLocks noGrp="1"/>
          </p:cNvSpPr>
          <p:nvPr>
            <p:ph type="dt" sz="half" idx="2"/>
          </p:nvPr>
        </p:nvSpPr>
        <p:spPr>
          <a:xfrm>
            <a:off x="359569" y="4725000"/>
            <a:ext cx="2057400" cy="273844"/>
          </a:xfrm>
          <a:prstGeom prst="rect">
            <a:avLst/>
          </a:prstGeom>
        </p:spPr>
        <p:txBody>
          <a:bodyPr vert="horz" lIns="0" tIns="54000" rIns="0" bIns="34290" rtlCol="0" anchor="t" anchorCtr="0"/>
          <a:lstStyle>
            <a:lvl1pPr algn="l">
              <a:defRPr sz="700">
                <a:solidFill>
                  <a:schemeClr val="tx1">
                    <a:tint val="75000"/>
                  </a:schemeClr>
                </a:solidFill>
              </a:defRPr>
            </a:lvl1pPr>
          </a:lstStyle>
          <a:p>
            <a:fld id="{E3ADE490-BB37-4A3A-8876-6BB852A50265}" type="datetimeFigureOut">
              <a:rPr lang="en-GB" smtClean="0"/>
              <a:pPr/>
              <a:t>08/11/18</a:t>
            </a:fld>
            <a:endParaRPr lang="en-GB" dirty="0"/>
          </a:p>
        </p:txBody>
      </p:sp>
      <p:sp>
        <p:nvSpPr>
          <p:cNvPr id="5" name="Footer Placeholder 4">
            <a:extLst>
              <a:ext uri="{FF2B5EF4-FFF2-40B4-BE49-F238E27FC236}">
                <a16:creationId xmlns="" xmlns:a16="http://schemas.microsoft.com/office/drawing/2014/main" id="{1635D082-283D-4065-90AC-C271964CEF5D}"/>
              </a:ext>
            </a:extLst>
          </p:cNvPr>
          <p:cNvSpPr>
            <a:spLocks noGrp="1"/>
          </p:cNvSpPr>
          <p:nvPr>
            <p:ph type="ftr" sz="quarter" idx="3"/>
          </p:nvPr>
        </p:nvSpPr>
        <p:spPr>
          <a:xfrm>
            <a:off x="5679123" y="4731990"/>
            <a:ext cx="3086100" cy="273844"/>
          </a:xfrm>
          <a:prstGeom prst="rect">
            <a:avLst/>
          </a:prstGeom>
        </p:spPr>
        <p:txBody>
          <a:bodyPr vert="horz" lIns="0" tIns="54000" rIns="0" bIns="34290" rtlCol="0" anchor="t" anchorCtr="0"/>
          <a:lstStyle>
            <a:lvl1pPr algn="r">
              <a:defRPr sz="700">
                <a:solidFill>
                  <a:schemeClr val="tx1">
                    <a:tint val="75000"/>
                  </a:schemeClr>
                </a:solidFill>
              </a:defRPr>
            </a:lvl1pPr>
          </a:lstStyle>
          <a:p>
            <a:endParaRPr lang="en-GB" dirty="0"/>
          </a:p>
        </p:txBody>
      </p:sp>
      <p:sp>
        <p:nvSpPr>
          <p:cNvPr id="6" name="Slide Number Placeholder 5">
            <a:extLst>
              <a:ext uri="{FF2B5EF4-FFF2-40B4-BE49-F238E27FC236}">
                <a16:creationId xmlns="" xmlns:a16="http://schemas.microsoft.com/office/drawing/2014/main" id="{F831572E-378E-41C1-A8B9-6410AC8627DE}"/>
              </a:ext>
            </a:extLst>
          </p:cNvPr>
          <p:cNvSpPr>
            <a:spLocks noGrp="1"/>
          </p:cNvSpPr>
          <p:nvPr>
            <p:ph type="sldNum" sz="quarter" idx="4"/>
          </p:nvPr>
        </p:nvSpPr>
        <p:spPr>
          <a:xfrm>
            <a:off x="4032195" y="4725001"/>
            <a:ext cx="1079610" cy="180635"/>
          </a:xfrm>
          <a:prstGeom prst="rect">
            <a:avLst/>
          </a:prstGeom>
        </p:spPr>
        <p:txBody>
          <a:bodyPr vert="horz" lIns="0" tIns="34290" rIns="0" bIns="34290" rtlCol="0" anchor="ctr"/>
          <a:lstStyle>
            <a:lvl1pPr algn="ctr">
              <a:defRPr sz="700">
                <a:solidFill>
                  <a:srgbClr val="9EA9B2"/>
                </a:solidFill>
              </a:defRPr>
            </a:lvl1pPr>
          </a:lstStyle>
          <a:p>
            <a:fld id="{7DAB47CC-2047-4FFE-9F3B-6C9AB62C3816}" type="slidenum">
              <a:rPr lang="en-GB" smtClean="0"/>
              <a:pPr/>
              <a:t>‹n.›</a:t>
            </a:fld>
            <a:endParaRPr lang="en-GB"/>
          </a:p>
        </p:txBody>
      </p:sp>
      <p:cxnSp>
        <p:nvCxnSpPr>
          <p:cNvPr id="9" name="Straight Connector 8"/>
          <p:cNvCxnSpPr/>
          <p:nvPr userDrawn="1"/>
        </p:nvCxnSpPr>
        <p:spPr>
          <a:xfrm>
            <a:off x="359569" y="4725000"/>
            <a:ext cx="8424863" cy="0"/>
          </a:xfrm>
          <a:prstGeom prst="line">
            <a:avLst/>
          </a:prstGeom>
          <a:ln>
            <a:solidFill>
              <a:srgbClr val="9EA9B2"/>
            </a:solidFill>
          </a:ln>
        </p:spPr>
        <p:style>
          <a:lnRef idx="1">
            <a:schemeClr val="accent1"/>
          </a:lnRef>
          <a:fillRef idx="0">
            <a:schemeClr val="accent1"/>
          </a:fillRef>
          <a:effectRef idx="0">
            <a:schemeClr val="accent1"/>
          </a:effectRef>
          <a:fontRef idx="minor">
            <a:schemeClr val="tx1"/>
          </a:fontRef>
        </p:style>
      </p:cxnSp>
      <p:pic>
        <p:nvPicPr>
          <p:cNvPr id="11" name="Picture 10" descr="HFW_Standard_RGB_Orange.jpg"/>
          <p:cNvPicPr>
            <a:picLocks noChangeAspect="1"/>
          </p:cNvPicPr>
          <p:nvPr userDrawn="1"/>
        </p:nvPicPr>
        <p:blipFill>
          <a:blip r:embed="rId19" cstate="print"/>
          <a:stretch>
            <a:fillRect/>
          </a:stretch>
        </p:blipFill>
        <p:spPr>
          <a:xfrm>
            <a:off x="359533" y="324000"/>
            <a:ext cx="895118" cy="545400"/>
          </a:xfrm>
          <a:prstGeom prst="rect">
            <a:avLst/>
          </a:prstGeom>
        </p:spPr>
      </p:pic>
    </p:spTree>
    <p:extLst>
      <p:ext uri="{BB962C8B-B14F-4D97-AF65-F5344CB8AC3E}">
        <p14:creationId xmlns:p14="http://schemas.microsoft.com/office/powerpoint/2010/main" val="1990404204"/>
      </p:ext>
    </p:extLst>
  </p:cSld>
  <p:clrMap bg1="lt1" tx1="dk1" bg2="lt2" tx2="dk2" accent1="accent1" accent2="accent2" accent3="accent3" accent4="accent4" accent5="accent5" accent6="accent6" hlink="hlink" folHlink="folHlink"/>
  <p:sldLayoutIdLst>
    <p:sldLayoutId id="2147483669" r:id="rId1"/>
    <p:sldLayoutId id="2147483663" r:id="rId2"/>
    <p:sldLayoutId id="2147483706" r:id="rId3"/>
    <p:sldLayoutId id="2147483709" r:id="rId4"/>
    <p:sldLayoutId id="2147483874" r:id="rId5"/>
    <p:sldLayoutId id="2147483664" r:id="rId6"/>
    <p:sldLayoutId id="2147483847" r:id="rId7"/>
    <p:sldLayoutId id="2147483673" r:id="rId8"/>
    <p:sldLayoutId id="2147483848" r:id="rId9"/>
    <p:sldLayoutId id="2147483672" r:id="rId10"/>
    <p:sldLayoutId id="2147483851" r:id="rId11"/>
    <p:sldLayoutId id="2147483665" r:id="rId12"/>
    <p:sldLayoutId id="2147483666" r:id="rId13"/>
    <p:sldLayoutId id="2147483667" r:id="rId14"/>
    <p:sldLayoutId id="2147483668" r:id="rId15"/>
    <p:sldLayoutId id="2147483714" r:id="rId16"/>
    <p:sldLayoutId id="2147483838" r:id="rId17"/>
  </p:sldLayoutIdLst>
  <p:txStyles>
    <p:titleStyle>
      <a:lvl1pPr algn="r" defTabSz="685800" rtl="0" eaLnBrk="1" latinLnBrk="0" hangingPunct="1">
        <a:lnSpc>
          <a:spcPct val="90000"/>
        </a:lnSpc>
        <a:spcBef>
          <a:spcPct val="0"/>
        </a:spcBef>
        <a:buNone/>
        <a:defRPr sz="1600" kern="1200" cap="all" baseline="0">
          <a:solidFill>
            <a:schemeClr val="accent2"/>
          </a:solidFill>
          <a:latin typeface="+mj-lt"/>
          <a:ea typeface="+mj-ea"/>
          <a:cs typeface="+mj-cs"/>
        </a:defRPr>
      </a:lvl1pPr>
    </p:titleStyle>
    <p:bodyStyle>
      <a:lvl1pPr marL="0" indent="0" algn="l" defTabSz="685800" rtl="0" eaLnBrk="1" latinLnBrk="0" hangingPunct="1">
        <a:lnSpc>
          <a:spcPct val="90000"/>
        </a:lnSpc>
        <a:spcBef>
          <a:spcPts val="300"/>
        </a:spcBef>
        <a:spcAft>
          <a:spcPts val="600"/>
        </a:spcAft>
        <a:buFont typeface="Arial" panose="020B0604020202020204" pitchFamily="34" charset="0"/>
        <a:buNone/>
        <a:defRPr sz="1600" kern="1200" cap="all" baseline="0">
          <a:solidFill>
            <a:schemeClr val="tx2"/>
          </a:solidFill>
          <a:latin typeface="+mn-lt"/>
          <a:ea typeface="+mn-ea"/>
          <a:cs typeface="+mn-cs"/>
        </a:defRPr>
      </a:lvl1pPr>
      <a:lvl2pPr marL="0" indent="0" algn="l" defTabSz="685800" rtl="0" eaLnBrk="1" latinLnBrk="0" hangingPunct="1">
        <a:lnSpc>
          <a:spcPct val="90000"/>
        </a:lnSpc>
        <a:spcBef>
          <a:spcPts val="0"/>
        </a:spcBef>
        <a:spcAft>
          <a:spcPts val="600"/>
        </a:spcAft>
        <a:buFontTx/>
        <a:buNone/>
        <a:defRPr sz="1600" kern="1200">
          <a:solidFill>
            <a:schemeClr val="tx2"/>
          </a:solidFill>
          <a:latin typeface="+mn-lt"/>
          <a:ea typeface="+mn-ea"/>
          <a:cs typeface="+mn-cs"/>
        </a:defRPr>
      </a:lvl2pPr>
      <a:lvl3pPr marL="0" indent="0" algn="l" defTabSz="685800" rtl="0" eaLnBrk="1" latinLnBrk="0" hangingPunct="1">
        <a:lnSpc>
          <a:spcPct val="9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3pPr>
      <a:lvl4pPr marL="179388" indent="-179388" algn="l" defTabSz="685800" rtl="0" eaLnBrk="1" latinLnBrk="0" hangingPunct="1">
        <a:lnSpc>
          <a:spcPct val="9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360000" indent="-180000" algn="l" defTabSz="685800" rtl="0" eaLnBrk="1" latinLnBrk="0" hangingPunct="1">
        <a:lnSpc>
          <a:spcPct val="9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540000" indent="-180975" algn="l" defTabSz="685800" rtl="0" eaLnBrk="1" latinLnBrk="0" hangingPunct="1">
        <a:lnSpc>
          <a:spcPct val="9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720000" indent="-180975" algn="l" defTabSz="685800" rtl="0" eaLnBrk="1" latinLnBrk="0" hangingPunct="1">
        <a:lnSpc>
          <a:spcPct val="9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720000" indent="0" algn="l" defTabSz="685800" rtl="0" eaLnBrk="1" latinLnBrk="0" hangingPunct="1">
        <a:lnSpc>
          <a:spcPct val="90000"/>
        </a:lnSpc>
        <a:spcBef>
          <a:spcPts val="0"/>
        </a:spcBef>
        <a:spcAft>
          <a:spcPts val="600"/>
        </a:spcAft>
        <a:buFontTx/>
        <a:buNone/>
        <a:defRPr sz="1600" kern="1200">
          <a:solidFill>
            <a:schemeClr val="tx1"/>
          </a:solidFill>
          <a:latin typeface="+mn-lt"/>
          <a:ea typeface="+mn-ea"/>
          <a:cs typeface="+mn-cs"/>
        </a:defRPr>
      </a:lvl8pPr>
      <a:lvl9pPr marL="720000" indent="0" algn="l" defTabSz="685800" rtl="0" eaLnBrk="1" latinLnBrk="0" hangingPunct="1">
        <a:lnSpc>
          <a:spcPct val="90000"/>
        </a:lnSpc>
        <a:spcBef>
          <a:spcPts val="0"/>
        </a:spcBef>
        <a:spcAft>
          <a:spcPts val="600"/>
        </a:spcAft>
        <a:buFontTx/>
        <a:buNone/>
        <a:defRPr sz="16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A3A4D2EB-176E-4AAB-B3CE-468F0FE6DAAD}"/>
              </a:ext>
            </a:extLst>
          </p:cNvPr>
          <p:cNvSpPr>
            <a:spLocks noGrp="1"/>
          </p:cNvSpPr>
          <p:nvPr>
            <p:ph type="title"/>
          </p:nvPr>
        </p:nvSpPr>
        <p:spPr>
          <a:xfrm>
            <a:off x="5273569" y="338009"/>
            <a:ext cx="3510863" cy="235873"/>
          </a:xfrm>
          <a:prstGeom prst="rect">
            <a:avLst/>
          </a:prstGeom>
        </p:spPr>
        <p:txBody>
          <a:bodyPr vert="horz" lIns="0" tIns="0" rIns="0" bIns="0" rtlCol="0" anchor="t" anchorCtr="0">
            <a:noAutofit/>
          </a:bodyPr>
          <a:lstStyle/>
          <a:p>
            <a:r>
              <a:rPr lang="en-US" dirty="0"/>
              <a:t>Click to add title</a:t>
            </a:r>
            <a:endParaRPr lang="en-GB" dirty="0"/>
          </a:p>
        </p:txBody>
      </p:sp>
      <p:sp>
        <p:nvSpPr>
          <p:cNvPr id="3" name="Text Placeholder 2">
            <a:extLst>
              <a:ext uri="{FF2B5EF4-FFF2-40B4-BE49-F238E27FC236}">
                <a16:creationId xmlns="" xmlns:a16="http://schemas.microsoft.com/office/drawing/2014/main" id="{539ADA34-01CD-476D-A351-075B14965050}"/>
              </a:ext>
            </a:extLst>
          </p:cNvPr>
          <p:cNvSpPr>
            <a:spLocks noGrp="1"/>
          </p:cNvSpPr>
          <p:nvPr>
            <p:ph type="body" idx="1"/>
          </p:nvPr>
        </p:nvSpPr>
        <p:spPr>
          <a:xfrm>
            <a:off x="359569" y="1006079"/>
            <a:ext cx="8424863" cy="3590925"/>
          </a:xfrm>
          <a:prstGeom prst="rect">
            <a:avLst/>
          </a:prstGeom>
        </p:spPr>
        <p:txBody>
          <a:bodyPr vert="horz" lIns="0" tIns="0" rIns="0" bIns="0" rtlCol="0" anchor="t" anchorCtr="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4" name="Date Placeholder 3">
            <a:extLst>
              <a:ext uri="{FF2B5EF4-FFF2-40B4-BE49-F238E27FC236}">
                <a16:creationId xmlns="" xmlns:a16="http://schemas.microsoft.com/office/drawing/2014/main" id="{0B613454-D4C6-4A13-A74A-5982C1C7AB76}"/>
              </a:ext>
            </a:extLst>
          </p:cNvPr>
          <p:cNvSpPr>
            <a:spLocks noGrp="1"/>
          </p:cNvSpPr>
          <p:nvPr>
            <p:ph type="dt" sz="half" idx="2"/>
          </p:nvPr>
        </p:nvSpPr>
        <p:spPr>
          <a:xfrm>
            <a:off x="359569" y="4725000"/>
            <a:ext cx="2057400" cy="273844"/>
          </a:xfrm>
          <a:prstGeom prst="rect">
            <a:avLst/>
          </a:prstGeom>
        </p:spPr>
        <p:txBody>
          <a:bodyPr vert="horz" lIns="0" tIns="54000" rIns="0" bIns="34290" rtlCol="0" anchor="t" anchorCtr="0"/>
          <a:lstStyle>
            <a:lvl1pPr algn="l">
              <a:defRPr sz="700">
                <a:solidFill>
                  <a:schemeClr val="tx1">
                    <a:tint val="75000"/>
                  </a:schemeClr>
                </a:solidFill>
              </a:defRPr>
            </a:lvl1pPr>
          </a:lstStyle>
          <a:p>
            <a:fld id="{E3ADE490-BB37-4A3A-8876-6BB852A50265}" type="datetimeFigureOut">
              <a:rPr lang="en-GB" smtClean="0"/>
              <a:pPr/>
              <a:t>08/11/18</a:t>
            </a:fld>
            <a:endParaRPr lang="en-GB" dirty="0"/>
          </a:p>
        </p:txBody>
      </p:sp>
      <p:sp>
        <p:nvSpPr>
          <p:cNvPr id="5" name="Footer Placeholder 4">
            <a:extLst>
              <a:ext uri="{FF2B5EF4-FFF2-40B4-BE49-F238E27FC236}">
                <a16:creationId xmlns="" xmlns:a16="http://schemas.microsoft.com/office/drawing/2014/main" id="{1635D082-283D-4065-90AC-C271964CEF5D}"/>
              </a:ext>
            </a:extLst>
          </p:cNvPr>
          <p:cNvSpPr>
            <a:spLocks noGrp="1"/>
          </p:cNvSpPr>
          <p:nvPr>
            <p:ph type="ftr" sz="quarter" idx="3"/>
          </p:nvPr>
        </p:nvSpPr>
        <p:spPr>
          <a:xfrm>
            <a:off x="5679123" y="4731990"/>
            <a:ext cx="3086100" cy="273844"/>
          </a:xfrm>
          <a:prstGeom prst="rect">
            <a:avLst/>
          </a:prstGeom>
        </p:spPr>
        <p:txBody>
          <a:bodyPr vert="horz" lIns="0" tIns="54000" rIns="0" bIns="34290" rtlCol="0" anchor="t" anchorCtr="0"/>
          <a:lstStyle>
            <a:lvl1pPr algn="r">
              <a:defRPr sz="700">
                <a:solidFill>
                  <a:schemeClr val="tx1">
                    <a:tint val="75000"/>
                  </a:schemeClr>
                </a:solidFill>
              </a:defRPr>
            </a:lvl1pPr>
          </a:lstStyle>
          <a:p>
            <a:endParaRPr lang="en-GB" dirty="0"/>
          </a:p>
        </p:txBody>
      </p:sp>
      <p:sp>
        <p:nvSpPr>
          <p:cNvPr id="6" name="Slide Number Placeholder 5">
            <a:extLst>
              <a:ext uri="{FF2B5EF4-FFF2-40B4-BE49-F238E27FC236}">
                <a16:creationId xmlns="" xmlns:a16="http://schemas.microsoft.com/office/drawing/2014/main" id="{F831572E-378E-41C1-A8B9-6410AC8627DE}"/>
              </a:ext>
            </a:extLst>
          </p:cNvPr>
          <p:cNvSpPr>
            <a:spLocks noGrp="1"/>
          </p:cNvSpPr>
          <p:nvPr>
            <p:ph type="sldNum" sz="quarter" idx="4"/>
          </p:nvPr>
        </p:nvSpPr>
        <p:spPr>
          <a:xfrm>
            <a:off x="4032195" y="4725001"/>
            <a:ext cx="1079610" cy="180635"/>
          </a:xfrm>
          <a:prstGeom prst="rect">
            <a:avLst/>
          </a:prstGeom>
        </p:spPr>
        <p:txBody>
          <a:bodyPr vert="horz" lIns="0" tIns="34290" rIns="0" bIns="34290" rtlCol="0" anchor="ctr"/>
          <a:lstStyle>
            <a:lvl1pPr algn="ctr">
              <a:defRPr sz="700">
                <a:solidFill>
                  <a:srgbClr val="9EA9B2"/>
                </a:solidFill>
              </a:defRPr>
            </a:lvl1pPr>
          </a:lstStyle>
          <a:p>
            <a:fld id="{7DAB47CC-2047-4FFE-9F3B-6C9AB62C3816}" type="slidenum">
              <a:rPr lang="en-GB" smtClean="0"/>
              <a:pPr/>
              <a:t>‹n.›</a:t>
            </a:fld>
            <a:endParaRPr lang="en-GB"/>
          </a:p>
        </p:txBody>
      </p:sp>
      <p:cxnSp>
        <p:nvCxnSpPr>
          <p:cNvPr id="9" name="Straight Connector 8"/>
          <p:cNvCxnSpPr/>
          <p:nvPr userDrawn="1"/>
        </p:nvCxnSpPr>
        <p:spPr>
          <a:xfrm>
            <a:off x="359569" y="4725000"/>
            <a:ext cx="8424863" cy="0"/>
          </a:xfrm>
          <a:prstGeom prst="line">
            <a:avLst/>
          </a:prstGeom>
          <a:ln>
            <a:solidFill>
              <a:srgbClr val="9EA9B2"/>
            </a:solidFill>
          </a:ln>
        </p:spPr>
        <p:style>
          <a:lnRef idx="1">
            <a:schemeClr val="accent1"/>
          </a:lnRef>
          <a:fillRef idx="0">
            <a:schemeClr val="accent1"/>
          </a:fillRef>
          <a:effectRef idx="0">
            <a:schemeClr val="accent1"/>
          </a:effectRef>
          <a:fontRef idx="minor">
            <a:schemeClr val="tx1"/>
          </a:fontRef>
        </p:style>
      </p:cxnSp>
      <p:pic>
        <p:nvPicPr>
          <p:cNvPr id="10" name="Picture 9" descr="HFW_Standard_RGB_Dark_Blue.jpg"/>
          <p:cNvPicPr>
            <a:picLocks noChangeAspect="1"/>
          </p:cNvPicPr>
          <p:nvPr userDrawn="1"/>
        </p:nvPicPr>
        <p:blipFill>
          <a:blip r:embed="rId19" cstate="print"/>
          <a:stretch>
            <a:fillRect/>
          </a:stretch>
        </p:blipFill>
        <p:spPr>
          <a:xfrm>
            <a:off x="359532" y="324000"/>
            <a:ext cx="886254" cy="540000"/>
          </a:xfrm>
          <a:prstGeom prst="rect">
            <a:avLst/>
          </a:prstGeom>
        </p:spPr>
      </p:pic>
    </p:spTree>
    <p:extLst>
      <p:ext uri="{BB962C8B-B14F-4D97-AF65-F5344CB8AC3E}">
        <p14:creationId xmlns:p14="http://schemas.microsoft.com/office/powerpoint/2010/main" val="421527929"/>
      </p:ext>
    </p:extLst>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 id="2147484063" r:id="rId12"/>
    <p:sldLayoutId id="2147484064" r:id="rId13"/>
    <p:sldLayoutId id="2147484065" r:id="rId14"/>
    <p:sldLayoutId id="2147484066" r:id="rId15"/>
    <p:sldLayoutId id="2147484067" r:id="rId16"/>
    <p:sldLayoutId id="2147484068" r:id="rId17"/>
  </p:sldLayoutIdLst>
  <p:txStyles>
    <p:titleStyle>
      <a:lvl1pPr algn="r" defTabSz="685800" rtl="0" eaLnBrk="1" latinLnBrk="0" hangingPunct="1">
        <a:lnSpc>
          <a:spcPct val="90000"/>
        </a:lnSpc>
        <a:spcBef>
          <a:spcPct val="0"/>
        </a:spcBef>
        <a:buNone/>
        <a:defRPr sz="1600" kern="1200" cap="all" baseline="0">
          <a:solidFill>
            <a:schemeClr val="accent1"/>
          </a:solidFill>
          <a:latin typeface="+mj-lt"/>
          <a:ea typeface="+mj-ea"/>
          <a:cs typeface="+mj-cs"/>
        </a:defRPr>
      </a:lvl1pPr>
    </p:titleStyle>
    <p:bodyStyle>
      <a:lvl1pPr marL="0" indent="0" algn="l" defTabSz="685800" rtl="0" eaLnBrk="1" latinLnBrk="0" hangingPunct="1">
        <a:lnSpc>
          <a:spcPct val="90000"/>
        </a:lnSpc>
        <a:spcBef>
          <a:spcPts val="300"/>
        </a:spcBef>
        <a:spcAft>
          <a:spcPts val="600"/>
        </a:spcAft>
        <a:buFont typeface="Arial" panose="020B0604020202020204" pitchFamily="34" charset="0"/>
        <a:buNone/>
        <a:defRPr sz="1600" kern="1200" cap="all" baseline="0">
          <a:solidFill>
            <a:schemeClr val="accent1"/>
          </a:solidFill>
          <a:latin typeface="+mn-lt"/>
          <a:ea typeface="+mn-ea"/>
          <a:cs typeface="+mn-cs"/>
        </a:defRPr>
      </a:lvl1pPr>
      <a:lvl2pPr marL="0" indent="0" algn="l" defTabSz="685800" rtl="0" eaLnBrk="1" latinLnBrk="0" hangingPunct="1">
        <a:lnSpc>
          <a:spcPct val="90000"/>
        </a:lnSpc>
        <a:spcBef>
          <a:spcPts val="0"/>
        </a:spcBef>
        <a:spcAft>
          <a:spcPts val="600"/>
        </a:spcAft>
        <a:buFontTx/>
        <a:buNone/>
        <a:defRPr sz="1600" kern="1200">
          <a:solidFill>
            <a:schemeClr val="accent1"/>
          </a:solidFill>
          <a:latin typeface="+mn-lt"/>
          <a:ea typeface="+mn-ea"/>
          <a:cs typeface="+mn-cs"/>
        </a:defRPr>
      </a:lvl2pPr>
      <a:lvl3pPr marL="0" indent="0" algn="l" defTabSz="685800" rtl="0" eaLnBrk="1" latinLnBrk="0" hangingPunct="1">
        <a:lnSpc>
          <a:spcPct val="9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3pPr>
      <a:lvl4pPr marL="179388" indent="-179388" algn="l" defTabSz="685800" rtl="0" eaLnBrk="1" latinLnBrk="0" hangingPunct="1">
        <a:lnSpc>
          <a:spcPct val="9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360000" indent="-180000" algn="l" defTabSz="685800" rtl="0" eaLnBrk="1" latinLnBrk="0" hangingPunct="1">
        <a:lnSpc>
          <a:spcPct val="9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540000" indent="-180975" algn="l" defTabSz="685800" rtl="0" eaLnBrk="1" latinLnBrk="0" hangingPunct="1">
        <a:lnSpc>
          <a:spcPct val="9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720000" indent="-180975" algn="l" defTabSz="685800" rtl="0" eaLnBrk="1" latinLnBrk="0" hangingPunct="1">
        <a:lnSpc>
          <a:spcPct val="9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720000" indent="0" algn="l" defTabSz="685800" rtl="0" eaLnBrk="1" latinLnBrk="0" hangingPunct="1">
        <a:lnSpc>
          <a:spcPct val="90000"/>
        </a:lnSpc>
        <a:spcBef>
          <a:spcPts val="0"/>
        </a:spcBef>
        <a:spcAft>
          <a:spcPts val="600"/>
        </a:spcAft>
        <a:buFontTx/>
        <a:buNone/>
        <a:defRPr sz="1600" kern="1200">
          <a:solidFill>
            <a:schemeClr val="tx1"/>
          </a:solidFill>
          <a:latin typeface="+mn-lt"/>
          <a:ea typeface="+mn-ea"/>
          <a:cs typeface="+mn-cs"/>
        </a:defRPr>
      </a:lvl8pPr>
      <a:lvl9pPr marL="720000" indent="0" algn="l" defTabSz="685800" rtl="0" eaLnBrk="1" latinLnBrk="0" hangingPunct="1">
        <a:lnSpc>
          <a:spcPct val="90000"/>
        </a:lnSpc>
        <a:spcBef>
          <a:spcPts val="0"/>
        </a:spcBef>
        <a:spcAft>
          <a:spcPts val="600"/>
        </a:spcAft>
        <a:buFontTx/>
        <a:buNone/>
        <a:defRPr sz="16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A3A4D2EB-176E-4AAB-B3CE-468F0FE6DAAD}"/>
              </a:ext>
            </a:extLst>
          </p:cNvPr>
          <p:cNvSpPr>
            <a:spLocks noGrp="1"/>
          </p:cNvSpPr>
          <p:nvPr>
            <p:ph type="title"/>
          </p:nvPr>
        </p:nvSpPr>
        <p:spPr>
          <a:xfrm>
            <a:off x="5273569" y="338009"/>
            <a:ext cx="3510863" cy="235873"/>
          </a:xfrm>
          <a:prstGeom prst="rect">
            <a:avLst/>
          </a:prstGeom>
        </p:spPr>
        <p:txBody>
          <a:bodyPr vert="horz" lIns="0" tIns="0" rIns="0" bIns="0" rtlCol="0" anchor="t" anchorCtr="0">
            <a:noAutofit/>
          </a:bodyPr>
          <a:lstStyle/>
          <a:p>
            <a:r>
              <a:rPr lang="en-US" dirty="0"/>
              <a:t>Click to add title</a:t>
            </a:r>
            <a:endParaRPr lang="en-GB" dirty="0"/>
          </a:p>
        </p:txBody>
      </p:sp>
      <p:sp>
        <p:nvSpPr>
          <p:cNvPr id="3" name="Text Placeholder 2">
            <a:extLst>
              <a:ext uri="{FF2B5EF4-FFF2-40B4-BE49-F238E27FC236}">
                <a16:creationId xmlns="" xmlns:a16="http://schemas.microsoft.com/office/drawing/2014/main" id="{539ADA34-01CD-476D-A351-075B14965050}"/>
              </a:ext>
            </a:extLst>
          </p:cNvPr>
          <p:cNvSpPr>
            <a:spLocks noGrp="1"/>
          </p:cNvSpPr>
          <p:nvPr>
            <p:ph type="body" idx="1"/>
          </p:nvPr>
        </p:nvSpPr>
        <p:spPr>
          <a:xfrm>
            <a:off x="359569" y="1006079"/>
            <a:ext cx="8424863" cy="3590925"/>
          </a:xfrm>
          <a:prstGeom prst="rect">
            <a:avLst/>
          </a:prstGeom>
        </p:spPr>
        <p:txBody>
          <a:bodyPr vert="horz" lIns="0" tIns="0" rIns="0" bIns="0" rtlCol="0" anchor="t" anchorCtr="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4" name="Date Placeholder 3">
            <a:extLst>
              <a:ext uri="{FF2B5EF4-FFF2-40B4-BE49-F238E27FC236}">
                <a16:creationId xmlns="" xmlns:a16="http://schemas.microsoft.com/office/drawing/2014/main" id="{0B613454-D4C6-4A13-A74A-5982C1C7AB76}"/>
              </a:ext>
            </a:extLst>
          </p:cNvPr>
          <p:cNvSpPr>
            <a:spLocks noGrp="1"/>
          </p:cNvSpPr>
          <p:nvPr>
            <p:ph type="dt" sz="half" idx="2"/>
          </p:nvPr>
        </p:nvSpPr>
        <p:spPr>
          <a:xfrm>
            <a:off x="359569" y="4725000"/>
            <a:ext cx="2057400" cy="273844"/>
          </a:xfrm>
          <a:prstGeom prst="rect">
            <a:avLst/>
          </a:prstGeom>
        </p:spPr>
        <p:txBody>
          <a:bodyPr vert="horz" lIns="0" tIns="54000" rIns="0" bIns="34290" rtlCol="0" anchor="t" anchorCtr="0"/>
          <a:lstStyle>
            <a:lvl1pPr algn="l">
              <a:defRPr sz="700">
                <a:solidFill>
                  <a:schemeClr val="tx1">
                    <a:tint val="75000"/>
                  </a:schemeClr>
                </a:solidFill>
              </a:defRPr>
            </a:lvl1pPr>
          </a:lstStyle>
          <a:p>
            <a:fld id="{E3ADE490-BB37-4A3A-8876-6BB852A50265}" type="datetimeFigureOut">
              <a:rPr lang="en-GB" smtClean="0"/>
              <a:pPr/>
              <a:t>08/11/18</a:t>
            </a:fld>
            <a:endParaRPr lang="en-GB" dirty="0"/>
          </a:p>
        </p:txBody>
      </p:sp>
      <p:sp>
        <p:nvSpPr>
          <p:cNvPr id="5" name="Footer Placeholder 4">
            <a:extLst>
              <a:ext uri="{FF2B5EF4-FFF2-40B4-BE49-F238E27FC236}">
                <a16:creationId xmlns="" xmlns:a16="http://schemas.microsoft.com/office/drawing/2014/main" id="{1635D082-283D-4065-90AC-C271964CEF5D}"/>
              </a:ext>
            </a:extLst>
          </p:cNvPr>
          <p:cNvSpPr>
            <a:spLocks noGrp="1"/>
          </p:cNvSpPr>
          <p:nvPr>
            <p:ph type="ftr" sz="quarter" idx="3"/>
          </p:nvPr>
        </p:nvSpPr>
        <p:spPr>
          <a:xfrm>
            <a:off x="5679123" y="4731990"/>
            <a:ext cx="3086100" cy="273844"/>
          </a:xfrm>
          <a:prstGeom prst="rect">
            <a:avLst/>
          </a:prstGeom>
        </p:spPr>
        <p:txBody>
          <a:bodyPr vert="horz" lIns="0" tIns="54000" rIns="0" bIns="34290" rtlCol="0" anchor="t" anchorCtr="0"/>
          <a:lstStyle>
            <a:lvl1pPr algn="r">
              <a:defRPr sz="700">
                <a:solidFill>
                  <a:schemeClr val="tx1">
                    <a:tint val="75000"/>
                  </a:schemeClr>
                </a:solidFill>
              </a:defRPr>
            </a:lvl1pPr>
          </a:lstStyle>
          <a:p>
            <a:endParaRPr lang="en-GB" dirty="0"/>
          </a:p>
        </p:txBody>
      </p:sp>
      <p:sp>
        <p:nvSpPr>
          <p:cNvPr id="6" name="Slide Number Placeholder 5">
            <a:extLst>
              <a:ext uri="{FF2B5EF4-FFF2-40B4-BE49-F238E27FC236}">
                <a16:creationId xmlns="" xmlns:a16="http://schemas.microsoft.com/office/drawing/2014/main" id="{F831572E-378E-41C1-A8B9-6410AC8627DE}"/>
              </a:ext>
            </a:extLst>
          </p:cNvPr>
          <p:cNvSpPr>
            <a:spLocks noGrp="1"/>
          </p:cNvSpPr>
          <p:nvPr>
            <p:ph type="sldNum" sz="quarter" idx="4"/>
          </p:nvPr>
        </p:nvSpPr>
        <p:spPr>
          <a:xfrm>
            <a:off x="4032195" y="4725001"/>
            <a:ext cx="1079610" cy="180635"/>
          </a:xfrm>
          <a:prstGeom prst="rect">
            <a:avLst/>
          </a:prstGeom>
        </p:spPr>
        <p:txBody>
          <a:bodyPr vert="horz" lIns="0" tIns="34290" rIns="0" bIns="34290" rtlCol="0" anchor="ctr"/>
          <a:lstStyle>
            <a:lvl1pPr algn="ctr">
              <a:defRPr sz="700">
                <a:solidFill>
                  <a:srgbClr val="9EA9B2"/>
                </a:solidFill>
              </a:defRPr>
            </a:lvl1pPr>
          </a:lstStyle>
          <a:p>
            <a:fld id="{7DAB47CC-2047-4FFE-9F3B-6C9AB62C3816}" type="slidenum">
              <a:rPr lang="en-GB" smtClean="0"/>
              <a:pPr/>
              <a:t>‹n.›</a:t>
            </a:fld>
            <a:endParaRPr lang="en-GB"/>
          </a:p>
        </p:txBody>
      </p:sp>
      <p:cxnSp>
        <p:nvCxnSpPr>
          <p:cNvPr id="9" name="Straight Connector 8"/>
          <p:cNvCxnSpPr/>
          <p:nvPr userDrawn="1"/>
        </p:nvCxnSpPr>
        <p:spPr>
          <a:xfrm>
            <a:off x="359569" y="4725000"/>
            <a:ext cx="8424863" cy="0"/>
          </a:xfrm>
          <a:prstGeom prst="line">
            <a:avLst/>
          </a:prstGeom>
          <a:ln>
            <a:solidFill>
              <a:srgbClr val="9EA9B2"/>
            </a:solidFill>
          </a:ln>
        </p:spPr>
        <p:style>
          <a:lnRef idx="1">
            <a:schemeClr val="accent1"/>
          </a:lnRef>
          <a:fillRef idx="0">
            <a:schemeClr val="accent1"/>
          </a:fillRef>
          <a:effectRef idx="0">
            <a:schemeClr val="accent1"/>
          </a:effectRef>
          <a:fontRef idx="minor">
            <a:schemeClr val="tx1"/>
          </a:fontRef>
        </p:style>
      </p:cxnSp>
      <p:pic>
        <p:nvPicPr>
          <p:cNvPr id="11" name="Picture 10" descr="HFW_Standard_RGB_Light_Blue.jpg"/>
          <p:cNvPicPr>
            <a:picLocks noChangeAspect="1"/>
          </p:cNvPicPr>
          <p:nvPr userDrawn="1"/>
        </p:nvPicPr>
        <p:blipFill>
          <a:blip r:embed="rId19" cstate="print"/>
          <a:stretch>
            <a:fillRect/>
          </a:stretch>
        </p:blipFill>
        <p:spPr>
          <a:xfrm>
            <a:off x="360000" y="324000"/>
            <a:ext cx="897247" cy="547200"/>
          </a:xfrm>
          <a:prstGeom prst="rect">
            <a:avLst/>
          </a:prstGeom>
        </p:spPr>
      </p:pic>
    </p:spTree>
    <p:extLst>
      <p:ext uri="{BB962C8B-B14F-4D97-AF65-F5344CB8AC3E}">
        <p14:creationId xmlns:p14="http://schemas.microsoft.com/office/powerpoint/2010/main" val="3135587923"/>
      </p:ext>
    </p:extLst>
  </p:cSld>
  <p:clrMap bg1="lt1" tx1="dk1" bg2="lt2" tx2="dk2" accent1="accent1" accent2="accent2" accent3="accent3" accent4="accent4" accent5="accent5" accent6="accent6" hlink="hlink" folHlink="folHlink"/>
  <p:sldLayoutIdLst>
    <p:sldLayoutId id="2147484070" r:id="rId1"/>
    <p:sldLayoutId id="2147484071" r:id="rId2"/>
    <p:sldLayoutId id="2147484072" r:id="rId3"/>
    <p:sldLayoutId id="2147484073" r:id="rId4"/>
    <p:sldLayoutId id="2147484074" r:id="rId5"/>
    <p:sldLayoutId id="2147484075" r:id="rId6"/>
    <p:sldLayoutId id="2147484076" r:id="rId7"/>
    <p:sldLayoutId id="2147484077" r:id="rId8"/>
    <p:sldLayoutId id="2147484078" r:id="rId9"/>
    <p:sldLayoutId id="2147484079" r:id="rId10"/>
    <p:sldLayoutId id="2147484080" r:id="rId11"/>
    <p:sldLayoutId id="2147484081" r:id="rId12"/>
    <p:sldLayoutId id="2147484082" r:id="rId13"/>
    <p:sldLayoutId id="2147484083" r:id="rId14"/>
    <p:sldLayoutId id="2147484084" r:id="rId15"/>
    <p:sldLayoutId id="2147484085" r:id="rId16"/>
    <p:sldLayoutId id="2147484086" r:id="rId17"/>
  </p:sldLayoutIdLst>
  <p:txStyles>
    <p:titleStyle>
      <a:lvl1pPr algn="r" defTabSz="685800" rtl="0" eaLnBrk="1" latinLnBrk="0" hangingPunct="1">
        <a:lnSpc>
          <a:spcPct val="90000"/>
        </a:lnSpc>
        <a:spcBef>
          <a:spcPct val="0"/>
        </a:spcBef>
        <a:buNone/>
        <a:defRPr sz="1600" kern="1200" cap="all" baseline="0">
          <a:solidFill>
            <a:schemeClr val="accent4"/>
          </a:solidFill>
          <a:latin typeface="+mj-lt"/>
          <a:ea typeface="+mj-ea"/>
          <a:cs typeface="+mj-cs"/>
        </a:defRPr>
      </a:lvl1pPr>
    </p:titleStyle>
    <p:bodyStyle>
      <a:lvl1pPr marL="0" indent="0" algn="l" defTabSz="685800" rtl="0" eaLnBrk="1" latinLnBrk="0" hangingPunct="1">
        <a:lnSpc>
          <a:spcPct val="90000"/>
        </a:lnSpc>
        <a:spcBef>
          <a:spcPts val="300"/>
        </a:spcBef>
        <a:spcAft>
          <a:spcPts val="600"/>
        </a:spcAft>
        <a:buFont typeface="Arial" panose="020B0604020202020204" pitchFamily="34" charset="0"/>
        <a:buNone/>
        <a:defRPr sz="1600" kern="1200" cap="all" baseline="0">
          <a:solidFill>
            <a:schemeClr val="accent4"/>
          </a:solidFill>
          <a:latin typeface="+mn-lt"/>
          <a:ea typeface="+mn-ea"/>
          <a:cs typeface="+mn-cs"/>
        </a:defRPr>
      </a:lvl1pPr>
      <a:lvl2pPr marL="0" indent="0" algn="l" defTabSz="685800" rtl="0" eaLnBrk="1" latinLnBrk="0" hangingPunct="1">
        <a:lnSpc>
          <a:spcPct val="90000"/>
        </a:lnSpc>
        <a:spcBef>
          <a:spcPts val="0"/>
        </a:spcBef>
        <a:spcAft>
          <a:spcPts val="600"/>
        </a:spcAft>
        <a:buFontTx/>
        <a:buNone/>
        <a:defRPr sz="1600" kern="1200">
          <a:solidFill>
            <a:schemeClr val="accent4"/>
          </a:solidFill>
          <a:latin typeface="+mn-lt"/>
          <a:ea typeface="+mn-ea"/>
          <a:cs typeface="+mn-cs"/>
        </a:defRPr>
      </a:lvl2pPr>
      <a:lvl3pPr marL="0" indent="0" algn="l" defTabSz="685800" rtl="0" eaLnBrk="1" latinLnBrk="0" hangingPunct="1">
        <a:lnSpc>
          <a:spcPct val="9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3pPr>
      <a:lvl4pPr marL="179388" indent="-179388" algn="l" defTabSz="685800" rtl="0" eaLnBrk="1" latinLnBrk="0" hangingPunct="1">
        <a:lnSpc>
          <a:spcPct val="9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360000" indent="-180000" algn="l" defTabSz="685800" rtl="0" eaLnBrk="1" latinLnBrk="0" hangingPunct="1">
        <a:lnSpc>
          <a:spcPct val="9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540000" indent="-180975" algn="l" defTabSz="685800" rtl="0" eaLnBrk="1" latinLnBrk="0" hangingPunct="1">
        <a:lnSpc>
          <a:spcPct val="9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720000" indent="-180975" algn="l" defTabSz="685800" rtl="0" eaLnBrk="1" latinLnBrk="0" hangingPunct="1">
        <a:lnSpc>
          <a:spcPct val="9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720000" indent="0" algn="l" defTabSz="685800" rtl="0" eaLnBrk="1" latinLnBrk="0" hangingPunct="1">
        <a:lnSpc>
          <a:spcPct val="90000"/>
        </a:lnSpc>
        <a:spcBef>
          <a:spcPts val="0"/>
        </a:spcBef>
        <a:spcAft>
          <a:spcPts val="600"/>
        </a:spcAft>
        <a:buFontTx/>
        <a:buNone/>
        <a:defRPr sz="1600" kern="1200">
          <a:solidFill>
            <a:schemeClr val="tx1"/>
          </a:solidFill>
          <a:latin typeface="+mn-lt"/>
          <a:ea typeface="+mn-ea"/>
          <a:cs typeface="+mn-cs"/>
        </a:defRPr>
      </a:lvl8pPr>
      <a:lvl9pPr marL="720000" indent="0" algn="l" defTabSz="685800" rtl="0" eaLnBrk="1" latinLnBrk="0" hangingPunct="1">
        <a:lnSpc>
          <a:spcPct val="90000"/>
        </a:lnSpc>
        <a:spcBef>
          <a:spcPts val="0"/>
        </a:spcBef>
        <a:spcAft>
          <a:spcPts val="600"/>
        </a:spcAft>
        <a:buFontTx/>
        <a:buNone/>
        <a:defRPr sz="16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A3A4D2EB-176E-4AAB-B3CE-468F0FE6DAAD}"/>
              </a:ext>
            </a:extLst>
          </p:cNvPr>
          <p:cNvSpPr>
            <a:spLocks noGrp="1"/>
          </p:cNvSpPr>
          <p:nvPr>
            <p:ph type="title"/>
          </p:nvPr>
        </p:nvSpPr>
        <p:spPr>
          <a:xfrm>
            <a:off x="5273569" y="338009"/>
            <a:ext cx="3510863" cy="235873"/>
          </a:xfrm>
          <a:prstGeom prst="rect">
            <a:avLst/>
          </a:prstGeom>
        </p:spPr>
        <p:txBody>
          <a:bodyPr vert="horz" lIns="0" tIns="0" rIns="0" bIns="0" rtlCol="0" anchor="t" anchorCtr="0">
            <a:noAutofit/>
          </a:bodyPr>
          <a:lstStyle/>
          <a:p>
            <a:r>
              <a:rPr lang="en-US" dirty="0"/>
              <a:t>Click to add title</a:t>
            </a:r>
            <a:endParaRPr lang="en-GB" dirty="0"/>
          </a:p>
        </p:txBody>
      </p:sp>
      <p:sp>
        <p:nvSpPr>
          <p:cNvPr id="3" name="Text Placeholder 2">
            <a:extLst>
              <a:ext uri="{FF2B5EF4-FFF2-40B4-BE49-F238E27FC236}">
                <a16:creationId xmlns="" xmlns:a16="http://schemas.microsoft.com/office/drawing/2014/main" id="{539ADA34-01CD-476D-A351-075B14965050}"/>
              </a:ext>
            </a:extLst>
          </p:cNvPr>
          <p:cNvSpPr>
            <a:spLocks noGrp="1"/>
          </p:cNvSpPr>
          <p:nvPr>
            <p:ph type="body" idx="1"/>
          </p:nvPr>
        </p:nvSpPr>
        <p:spPr>
          <a:xfrm>
            <a:off x="359569" y="1006079"/>
            <a:ext cx="8424863" cy="3590925"/>
          </a:xfrm>
          <a:prstGeom prst="rect">
            <a:avLst/>
          </a:prstGeom>
        </p:spPr>
        <p:txBody>
          <a:bodyPr vert="horz" lIns="0" tIns="0" rIns="0" bIns="0" rtlCol="0" anchor="t" anchorCtr="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4" name="Date Placeholder 3">
            <a:extLst>
              <a:ext uri="{FF2B5EF4-FFF2-40B4-BE49-F238E27FC236}">
                <a16:creationId xmlns="" xmlns:a16="http://schemas.microsoft.com/office/drawing/2014/main" id="{0B613454-D4C6-4A13-A74A-5982C1C7AB76}"/>
              </a:ext>
            </a:extLst>
          </p:cNvPr>
          <p:cNvSpPr>
            <a:spLocks noGrp="1"/>
          </p:cNvSpPr>
          <p:nvPr>
            <p:ph type="dt" sz="half" idx="2"/>
          </p:nvPr>
        </p:nvSpPr>
        <p:spPr>
          <a:xfrm>
            <a:off x="359569" y="4725000"/>
            <a:ext cx="2057400" cy="273844"/>
          </a:xfrm>
          <a:prstGeom prst="rect">
            <a:avLst/>
          </a:prstGeom>
        </p:spPr>
        <p:txBody>
          <a:bodyPr vert="horz" lIns="0" tIns="54000" rIns="0" bIns="34290" rtlCol="0" anchor="t" anchorCtr="0"/>
          <a:lstStyle>
            <a:lvl1pPr algn="l">
              <a:defRPr sz="700">
                <a:solidFill>
                  <a:schemeClr val="tx1">
                    <a:tint val="75000"/>
                  </a:schemeClr>
                </a:solidFill>
              </a:defRPr>
            </a:lvl1pPr>
          </a:lstStyle>
          <a:p>
            <a:fld id="{E3ADE490-BB37-4A3A-8876-6BB852A50265}" type="datetimeFigureOut">
              <a:rPr lang="en-GB" smtClean="0"/>
              <a:pPr/>
              <a:t>08/11/18</a:t>
            </a:fld>
            <a:endParaRPr lang="en-GB" dirty="0"/>
          </a:p>
        </p:txBody>
      </p:sp>
      <p:sp>
        <p:nvSpPr>
          <p:cNvPr id="5" name="Footer Placeholder 4">
            <a:extLst>
              <a:ext uri="{FF2B5EF4-FFF2-40B4-BE49-F238E27FC236}">
                <a16:creationId xmlns="" xmlns:a16="http://schemas.microsoft.com/office/drawing/2014/main" id="{1635D082-283D-4065-90AC-C271964CEF5D}"/>
              </a:ext>
            </a:extLst>
          </p:cNvPr>
          <p:cNvSpPr>
            <a:spLocks noGrp="1"/>
          </p:cNvSpPr>
          <p:nvPr>
            <p:ph type="ftr" sz="quarter" idx="3"/>
          </p:nvPr>
        </p:nvSpPr>
        <p:spPr>
          <a:xfrm>
            <a:off x="5679123" y="4731990"/>
            <a:ext cx="3086100" cy="273844"/>
          </a:xfrm>
          <a:prstGeom prst="rect">
            <a:avLst/>
          </a:prstGeom>
        </p:spPr>
        <p:txBody>
          <a:bodyPr vert="horz" lIns="0" tIns="54000" rIns="0" bIns="34290" rtlCol="0" anchor="t" anchorCtr="0"/>
          <a:lstStyle>
            <a:lvl1pPr algn="r">
              <a:defRPr sz="700">
                <a:solidFill>
                  <a:schemeClr val="tx1">
                    <a:tint val="75000"/>
                  </a:schemeClr>
                </a:solidFill>
              </a:defRPr>
            </a:lvl1pPr>
          </a:lstStyle>
          <a:p>
            <a:endParaRPr lang="en-GB" dirty="0"/>
          </a:p>
        </p:txBody>
      </p:sp>
      <p:sp>
        <p:nvSpPr>
          <p:cNvPr id="6" name="Slide Number Placeholder 5">
            <a:extLst>
              <a:ext uri="{FF2B5EF4-FFF2-40B4-BE49-F238E27FC236}">
                <a16:creationId xmlns="" xmlns:a16="http://schemas.microsoft.com/office/drawing/2014/main" id="{F831572E-378E-41C1-A8B9-6410AC8627DE}"/>
              </a:ext>
            </a:extLst>
          </p:cNvPr>
          <p:cNvSpPr>
            <a:spLocks noGrp="1"/>
          </p:cNvSpPr>
          <p:nvPr>
            <p:ph type="sldNum" sz="quarter" idx="4"/>
          </p:nvPr>
        </p:nvSpPr>
        <p:spPr>
          <a:xfrm>
            <a:off x="4032195" y="4725001"/>
            <a:ext cx="1079610" cy="180635"/>
          </a:xfrm>
          <a:prstGeom prst="rect">
            <a:avLst/>
          </a:prstGeom>
        </p:spPr>
        <p:txBody>
          <a:bodyPr vert="horz" lIns="0" tIns="34290" rIns="0" bIns="34290" rtlCol="0" anchor="ctr"/>
          <a:lstStyle>
            <a:lvl1pPr algn="ctr">
              <a:defRPr sz="700">
                <a:solidFill>
                  <a:srgbClr val="9EA9B2"/>
                </a:solidFill>
              </a:defRPr>
            </a:lvl1pPr>
          </a:lstStyle>
          <a:p>
            <a:fld id="{7DAB47CC-2047-4FFE-9F3B-6C9AB62C3816}" type="slidenum">
              <a:rPr lang="en-GB" smtClean="0"/>
              <a:pPr/>
              <a:t>‹n.›</a:t>
            </a:fld>
            <a:endParaRPr lang="en-GB"/>
          </a:p>
        </p:txBody>
      </p:sp>
      <p:cxnSp>
        <p:nvCxnSpPr>
          <p:cNvPr id="9" name="Straight Connector 8"/>
          <p:cNvCxnSpPr/>
          <p:nvPr userDrawn="1"/>
        </p:nvCxnSpPr>
        <p:spPr>
          <a:xfrm>
            <a:off x="359569" y="4725000"/>
            <a:ext cx="8424863" cy="0"/>
          </a:xfrm>
          <a:prstGeom prst="line">
            <a:avLst/>
          </a:prstGeom>
          <a:ln>
            <a:solidFill>
              <a:srgbClr val="9EA9B2"/>
            </a:solidFill>
          </a:ln>
        </p:spPr>
        <p:style>
          <a:lnRef idx="1">
            <a:schemeClr val="accent1"/>
          </a:lnRef>
          <a:fillRef idx="0">
            <a:schemeClr val="accent1"/>
          </a:fillRef>
          <a:effectRef idx="0">
            <a:schemeClr val="accent1"/>
          </a:effectRef>
          <a:fontRef idx="minor">
            <a:schemeClr val="tx1"/>
          </a:fontRef>
        </p:style>
      </p:cxnSp>
      <p:pic>
        <p:nvPicPr>
          <p:cNvPr id="10" name="Picture 9" descr="HFW_Standard_RGB_Green.jpg"/>
          <p:cNvPicPr>
            <a:picLocks noChangeAspect="1"/>
          </p:cNvPicPr>
          <p:nvPr userDrawn="1"/>
        </p:nvPicPr>
        <p:blipFill>
          <a:blip r:embed="rId19" cstate="print"/>
          <a:stretch>
            <a:fillRect/>
          </a:stretch>
        </p:blipFill>
        <p:spPr>
          <a:xfrm>
            <a:off x="359569" y="324000"/>
            <a:ext cx="897750" cy="547200"/>
          </a:xfrm>
          <a:prstGeom prst="rect">
            <a:avLst/>
          </a:prstGeom>
        </p:spPr>
      </p:pic>
    </p:spTree>
    <p:extLst>
      <p:ext uri="{BB962C8B-B14F-4D97-AF65-F5344CB8AC3E}">
        <p14:creationId xmlns:p14="http://schemas.microsoft.com/office/powerpoint/2010/main" val="3769076692"/>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 id="2147484099" r:id="rId12"/>
    <p:sldLayoutId id="2147484100" r:id="rId13"/>
    <p:sldLayoutId id="2147484101" r:id="rId14"/>
    <p:sldLayoutId id="2147484102" r:id="rId15"/>
    <p:sldLayoutId id="2147484103" r:id="rId16"/>
    <p:sldLayoutId id="2147484104" r:id="rId17"/>
  </p:sldLayoutIdLst>
  <p:txStyles>
    <p:titleStyle>
      <a:lvl1pPr algn="r" defTabSz="685800" rtl="0" eaLnBrk="1" latinLnBrk="0" hangingPunct="1">
        <a:lnSpc>
          <a:spcPct val="90000"/>
        </a:lnSpc>
        <a:spcBef>
          <a:spcPct val="0"/>
        </a:spcBef>
        <a:buNone/>
        <a:defRPr sz="1600" kern="1200" cap="all" baseline="0">
          <a:solidFill>
            <a:schemeClr val="accent3"/>
          </a:solidFill>
          <a:latin typeface="+mj-lt"/>
          <a:ea typeface="+mj-ea"/>
          <a:cs typeface="+mj-cs"/>
        </a:defRPr>
      </a:lvl1pPr>
    </p:titleStyle>
    <p:bodyStyle>
      <a:lvl1pPr marL="0" indent="0" algn="l" defTabSz="685800" rtl="0" eaLnBrk="1" latinLnBrk="0" hangingPunct="1">
        <a:lnSpc>
          <a:spcPct val="90000"/>
        </a:lnSpc>
        <a:spcBef>
          <a:spcPts val="300"/>
        </a:spcBef>
        <a:spcAft>
          <a:spcPts val="600"/>
        </a:spcAft>
        <a:buFont typeface="Arial" panose="020B0604020202020204" pitchFamily="34" charset="0"/>
        <a:buNone/>
        <a:defRPr sz="1600" kern="1200" cap="all" baseline="0">
          <a:solidFill>
            <a:schemeClr val="accent3"/>
          </a:solidFill>
          <a:latin typeface="+mn-lt"/>
          <a:ea typeface="+mn-ea"/>
          <a:cs typeface="+mn-cs"/>
        </a:defRPr>
      </a:lvl1pPr>
      <a:lvl2pPr marL="0" indent="0" algn="l" defTabSz="685800" rtl="0" eaLnBrk="1" latinLnBrk="0" hangingPunct="1">
        <a:lnSpc>
          <a:spcPct val="90000"/>
        </a:lnSpc>
        <a:spcBef>
          <a:spcPts val="0"/>
        </a:spcBef>
        <a:spcAft>
          <a:spcPts val="600"/>
        </a:spcAft>
        <a:buFontTx/>
        <a:buNone/>
        <a:defRPr sz="1600" kern="1200">
          <a:solidFill>
            <a:schemeClr val="accent3"/>
          </a:solidFill>
          <a:latin typeface="+mn-lt"/>
          <a:ea typeface="+mn-ea"/>
          <a:cs typeface="+mn-cs"/>
        </a:defRPr>
      </a:lvl2pPr>
      <a:lvl3pPr marL="0" indent="0" algn="l" defTabSz="685800" rtl="0" eaLnBrk="1" latinLnBrk="0" hangingPunct="1">
        <a:lnSpc>
          <a:spcPct val="9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3pPr>
      <a:lvl4pPr marL="179388" indent="-179388" algn="l" defTabSz="685800" rtl="0" eaLnBrk="1" latinLnBrk="0" hangingPunct="1">
        <a:lnSpc>
          <a:spcPct val="9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360000" indent="-180000" algn="l" defTabSz="685800" rtl="0" eaLnBrk="1" latinLnBrk="0" hangingPunct="1">
        <a:lnSpc>
          <a:spcPct val="9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540000" indent="-180975" algn="l" defTabSz="685800" rtl="0" eaLnBrk="1" latinLnBrk="0" hangingPunct="1">
        <a:lnSpc>
          <a:spcPct val="9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720000" indent="-180975" algn="l" defTabSz="685800" rtl="0" eaLnBrk="1" latinLnBrk="0" hangingPunct="1">
        <a:lnSpc>
          <a:spcPct val="9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720000" indent="0" algn="l" defTabSz="685800" rtl="0" eaLnBrk="1" latinLnBrk="0" hangingPunct="1">
        <a:lnSpc>
          <a:spcPct val="90000"/>
        </a:lnSpc>
        <a:spcBef>
          <a:spcPts val="0"/>
        </a:spcBef>
        <a:spcAft>
          <a:spcPts val="600"/>
        </a:spcAft>
        <a:buFontTx/>
        <a:buNone/>
        <a:defRPr sz="1600" kern="1200">
          <a:solidFill>
            <a:schemeClr val="tx1"/>
          </a:solidFill>
          <a:latin typeface="+mn-lt"/>
          <a:ea typeface="+mn-ea"/>
          <a:cs typeface="+mn-cs"/>
        </a:defRPr>
      </a:lvl8pPr>
      <a:lvl9pPr marL="720000" indent="0" algn="l" defTabSz="685800" rtl="0" eaLnBrk="1" latinLnBrk="0" hangingPunct="1">
        <a:lnSpc>
          <a:spcPct val="90000"/>
        </a:lnSpc>
        <a:spcBef>
          <a:spcPts val="0"/>
        </a:spcBef>
        <a:spcAft>
          <a:spcPts val="600"/>
        </a:spcAft>
        <a:buFontTx/>
        <a:buNone/>
        <a:defRPr sz="16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A3A4D2EB-176E-4AAB-B3CE-468F0FE6DAAD}"/>
              </a:ext>
            </a:extLst>
          </p:cNvPr>
          <p:cNvSpPr>
            <a:spLocks noGrp="1"/>
          </p:cNvSpPr>
          <p:nvPr>
            <p:ph type="title"/>
          </p:nvPr>
        </p:nvSpPr>
        <p:spPr>
          <a:xfrm>
            <a:off x="360000" y="338400"/>
            <a:ext cx="8424432" cy="235873"/>
          </a:xfrm>
          <a:prstGeom prst="rect">
            <a:avLst/>
          </a:prstGeom>
        </p:spPr>
        <p:txBody>
          <a:bodyPr vert="horz" lIns="0" tIns="0" rIns="0" bIns="0" rtlCol="0" anchor="t" anchorCtr="0">
            <a:noAutofit/>
          </a:bodyPr>
          <a:lstStyle/>
          <a:p>
            <a:r>
              <a:rPr lang="en-US" dirty="0"/>
              <a:t>Click to add title</a:t>
            </a:r>
            <a:endParaRPr lang="en-GB" dirty="0"/>
          </a:p>
        </p:txBody>
      </p:sp>
      <p:sp>
        <p:nvSpPr>
          <p:cNvPr id="3" name="Text Placeholder 2">
            <a:extLst>
              <a:ext uri="{FF2B5EF4-FFF2-40B4-BE49-F238E27FC236}">
                <a16:creationId xmlns="" xmlns:a16="http://schemas.microsoft.com/office/drawing/2014/main" id="{539ADA34-01CD-476D-A351-075B14965050}"/>
              </a:ext>
            </a:extLst>
          </p:cNvPr>
          <p:cNvSpPr>
            <a:spLocks noGrp="1"/>
          </p:cNvSpPr>
          <p:nvPr>
            <p:ph type="body" idx="1"/>
          </p:nvPr>
        </p:nvSpPr>
        <p:spPr>
          <a:xfrm>
            <a:off x="359569" y="1006079"/>
            <a:ext cx="8424863" cy="3590925"/>
          </a:xfrm>
          <a:prstGeom prst="rect">
            <a:avLst/>
          </a:prstGeom>
        </p:spPr>
        <p:txBody>
          <a:bodyPr vert="horz" lIns="0" tIns="0" rIns="0" bIns="0" rtlCol="0" anchor="t" anchorCtr="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5" name="Footer Placeholder 4">
            <a:extLst>
              <a:ext uri="{FF2B5EF4-FFF2-40B4-BE49-F238E27FC236}">
                <a16:creationId xmlns="" xmlns:a16="http://schemas.microsoft.com/office/drawing/2014/main" id="{1635D082-283D-4065-90AC-C271964CEF5D}"/>
              </a:ext>
            </a:extLst>
          </p:cNvPr>
          <p:cNvSpPr>
            <a:spLocks noGrp="1"/>
          </p:cNvSpPr>
          <p:nvPr>
            <p:ph type="ftr" sz="quarter" idx="3"/>
          </p:nvPr>
        </p:nvSpPr>
        <p:spPr>
          <a:xfrm>
            <a:off x="5679123" y="4731990"/>
            <a:ext cx="3086100" cy="273844"/>
          </a:xfrm>
          <a:prstGeom prst="rect">
            <a:avLst/>
          </a:prstGeom>
        </p:spPr>
        <p:txBody>
          <a:bodyPr vert="horz" lIns="0" tIns="54000" rIns="0" bIns="34290" rtlCol="0" anchor="t" anchorCtr="0"/>
          <a:lstStyle>
            <a:lvl1pPr algn="r">
              <a:defRPr sz="700">
                <a:solidFill>
                  <a:schemeClr val="tx1">
                    <a:tint val="75000"/>
                  </a:schemeClr>
                </a:solidFill>
              </a:defRPr>
            </a:lvl1pPr>
          </a:lstStyle>
          <a:p>
            <a:endParaRPr lang="en-GB" dirty="0">
              <a:solidFill>
                <a:srgbClr val="48525A">
                  <a:tint val="75000"/>
                </a:srgbClr>
              </a:solidFill>
            </a:endParaRPr>
          </a:p>
        </p:txBody>
      </p:sp>
      <p:sp>
        <p:nvSpPr>
          <p:cNvPr id="6" name="Slide Number Placeholder 5">
            <a:extLst>
              <a:ext uri="{FF2B5EF4-FFF2-40B4-BE49-F238E27FC236}">
                <a16:creationId xmlns="" xmlns:a16="http://schemas.microsoft.com/office/drawing/2014/main" id="{F831572E-378E-41C1-A8B9-6410AC8627DE}"/>
              </a:ext>
            </a:extLst>
          </p:cNvPr>
          <p:cNvSpPr>
            <a:spLocks noGrp="1"/>
          </p:cNvSpPr>
          <p:nvPr>
            <p:ph type="sldNum" sz="quarter" idx="4"/>
          </p:nvPr>
        </p:nvSpPr>
        <p:spPr>
          <a:xfrm>
            <a:off x="4032195" y="4725001"/>
            <a:ext cx="1079610" cy="180635"/>
          </a:xfrm>
          <a:prstGeom prst="rect">
            <a:avLst/>
          </a:prstGeom>
        </p:spPr>
        <p:txBody>
          <a:bodyPr vert="horz" lIns="0" tIns="34290" rIns="0" bIns="34290" rtlCol="0" anchor="ctr"/>
          <a:lstStyle>
            <a:lvl1pPr algn="ctr">
              <a:defRPr sz="700">
                <a:solidFill>
                  <a:srgbClr val="9EA9B2"/>
                </a:solidFill>
              </a:defRPr>
            </a:lvl1pPr>
          </a:lstStyle>
          <a:p>
            <a:fld id="{7DAB47CC-2047-4FFE-9F3B-6C9AB62C3816}" type="slidenum">
              <a:rPr lang="en-GB" smtClean="0"/>
              <a:pPr/>
              <a:t>‹n.›</a:t>
            </a:fld>
            <a:endParaRPr lang="en-GB" dirty="0"/>
          </a:p>
        </p:txBody>
      </p:sp>
      <p:cxnSp>
        <p:nvCxnSpPr>
          <p:cNvPr id="9" name="Straight Connector 8"/>
          <p:cNvCxnSpPr/>
          <p:nvPr userDrawn="1"/>
        </p:nvCxnSpPr>
        <p:spPr>
          <a:xfrm>
            <a:off x="359569" y="4725000"/>
            <a:ext cx="8424863" cy="0"/>
          </a:xfrm>
          <a:prstGeom prst="line">
            <a:avLst/>
          </a:prstGeom>
          <a:ln>
            <a:solidFill>
              <a:srgbClr val="9EA9B2"/>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360363" y="4716000"/>
            <a:ext cx="1151297" cy="153888"/>
          </a:xfrm>
          <a:prstGeom prst="rect">
            <a:avLst/>
          </a:prstGeom>
          <a:noFill/>
        </p:spPr>
        <p:txBody>
          <a:bodyPr wrap="square" lIns="0" tIns="0" rIns="0" bIns="0" rtlCol="0">
            <a:spAutoFit/>
          </a:bodyPr>
          <a:lstStyle/>
          <a:p>
            <a:r>
              <a:rPr lang="en-GB" sz="1000" dirty="0" err="1">
                <a:solidFill>
                  <a:srgbClr val="9EA9B2"/>
                </a:solidFill>
              </a:rPr>
              <a:t>hfw</a:t>
            </a:r>
            <a:endParaRPr lang="en-GB" sz="1000" dirty="0">
              <a:solidFill>
                <a:srgbClr val="9EA9B2"/>
              </a:solidFill>
            </a:endParaRPr>
          </a:p>
        </p:txBody>
      </p:sp>
    </p:spTree>
    <p:extLst>
      <p:ext uri="{BB962C8B-B14F-4D97-AF65-F5344CB8AC3E}">
        <p14:creationId xmlns:p14="http://schemas.microsoft.com/office/powerpoint/2010/main" val="3544204623"/>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879" r:id="rId5"/>
    <p:sldLayoutId id="2147483779" r:id="rId6"/>
    <p:sldLayoutId id="2147483856" r:id="rId7"/>
    <p:sldLayoutId id="2147483780" r:id="rId8"/>
    <p:sldLayoutId id="2147483863" r:id="rId9"/>
    <p:sldLayoutId id="2147483781" r:id="rId10"/>
    <p:sldLayoutId id="2147483870" r:id="rId11"/>
    <p:sldLayoutId id="2147483782" r:id="rId12"/>
    <p:sldLayoutId id="2147483783" r:id="rId13"/>
    <p:sldLayoutId id="2147483784" r:id="rId14"/>
    <p:sldLayoutId id="2147483785" r:id="rId15"/>
    <p:sldLayoutId id="2147483786" r:id="rId16"/>
    <p:sldLayoutId id="2147483843" r:id="rId17"/>
  </p:sldLayoutIdLst>
  <p:txStyles>
    <p:titleStyle>
      <a:lvl1pPr algn="l" defTabSz="685800" rtl="0" eaLnBrk="1" latinLnBrk="0" hangingPunct="1">
        <a:lnSpc>
          <a:spcPct val="90000"/>
        </a:lnSpc>
        <a:spcBef>
          <a:spcPct val="0"/>
        </a:spcBef>
        <a:buNone/>
        <a:defRPr sz="1600" kern="1200" cap="all" baseline="0">
          <a:solidFill>
            <a:schemeClr val="tx2"/>
          </a:solidFill>
          <a:latin typeface="+mj-lt"/>
          <a:ea typeface="+mj-ea"/>
          <a:cs typeface="+mj-cs"/>
        </a:defRPr>
      </a:lvl1pPr>
    </p:titleStyle>
    <p:bodyStyle>
      <a:lvl1pPr marL="0" indent="0" algn="l" defTabSz="685800" rtl="0" eaLnBrk="1" latinLnBrk="0" hangingPunct="1">
        <a:lnSpc>
          <a:spcPct val="90000"/>
        </a:lnSpc>
        <a:spcBef>
          <a:spcPts val="300"/>
        </a:spcBef>
        <a:spcAft>
          <a:spcPts val="600"/>
        </a:spcAft>
        <a:buFont typeface="Arial" panose="020B0604020202020204" pitchFamily="34" charset="0"/>
        <a:buNone/>
        <a:defRPr sz="1600" kern="1200" cap="all" baseline="0">
          <a:solidFill>
            <a:schemeClr val="tx2"/>
          </a:solidFill>
          <a:latin typeface="+mn-lt"/>
          <a:ea typeface="+mn-ea"/>
          <a:cs typeface="+mn-cs"/>
        </a:defRPr>
      </a:lvl1pPr>
      <a:lvl2pPr marL="0" indent="0" algn="l" defTabSz="685800" rtl="0" eaLnBrk="1" latinLnBrk="0" hangingPunct="1">
        <a:lnSpc>
          <a:spcPct val="90000"/>
        </a:lnSpc>
        <a:spcBef>
          <a:spcPts val="0"/>
        </a:spcBef>
        <a:spcAft>
          <a:spcPts val="600"/>
        </a:spcAft>
        <a:buFontTx/>
        <a:buNone/>
        <a:defRPr sz="1600" kern="1200">
          <a:solidFill>
            <a:schemeClr val="tx2"/>
          </a:solidFill>
          <a:latin typeface="+mn-lt"/>
          <a:ea typeface="+mn-ea"/>
          <a:cs typeface="+mn-cs"/>
        </a:defRPr>
      </a:lvl2pPr>
      <a:lvl3pPr marL="0" indent="0" algn="l" defTabSz="685800" rtl="0" eaLnBrk="1" latinLnBrk="0" hangingPunct="1">
        <a:lnSpc>
          <a:spcPct val="9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3pPr>
      <a:lvl4pPr marL="179388" indent="-179388" algn="l" defTabSz="685800" rtl="0" eaLnBrk="1" latinLnBrk="0" hangingPunct="1">
        <a:lnSpc>
          <a:spcPct val="9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360000" indent="-180000" algn="l" defTabSz="685800" rtl="0" eaLnBrk="1" latinLnBrk="0" hangingPunct="1">
        <a:lnSpc>
          <a:spcPct val="9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540000" indent="-180975" algn="l" defTabSz="685800" rtl="0" eaLnBrk="1" latinLnBrk="0" hangingPunct="1">
        <a:lnSpc>
          <a:spcPct val="9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720000" indent="-180975" algn="l" defTabSz="685800" rtl="0" eaLnBrk="1" latinLnBrk="0" hangingPunct="1">
        <a:lnSpc>
          <a:spcPct val="9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720000" indent="0" algn="l" defTabSz="685800" rtl="0" eaLnBrk="1" latinLnBrk="0" hangingPunct="1">
        <a:lnSpc>
          <a:spcPct val="90000"/>
        </a:lnSpc>
        <a:spcBef>
          <a:spcPts val="0"/>
        </a:spcBef>
        <a:spcAft>
          <a:spcPts val="600"/>
        </a:spcAft>
        <a:buFontTx/>
        <a:buNone/>
        <a:defRPr sz="1600" kern="1200">
          <a:solidFill>
            <a:schemeClr val="tx1"/>
          </a:solidFill>
          <a:latin typeface="+mn-lt"/>
          <a:ea typeface="+mn-ea"/>
          <a:cs typeface="+mn-cs"/>
        </a:defRPr>
      </a:lvl8pPr>
      <a:lvl9pPr marL="720000" indent="0" algn="l" defTabSz="685800" rtl="0" eaLnBrk="1" latinLnBrk="0" hangingPunct="1">
        <a:lnSpc>
          <a:spcPct val="90000"/>
        </a:lnSpc>
        <a:spcBef>
          <a:spcPts val="0"/>
        </a:spcBef>
        <a:spcAft>
          <a:spcPts val="600"/>
        </a:spcAft>
        <a:buFontTx/>
        <a:buNone/>
        <a:defRPr sz="16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A3A4D2EB-176E-4AAB-B3CE-468F0FE6DAAD}"/>
              </a:ext>
            </a:extLst>
          </p:cNvPr>
          <p:cNvSpPr>
            <a:spLocks noGrp="1"/>
          </p:cNvSpPr>
          <p:nvPr>
            <p:ph type="title"/>
          </p:nvPr>
        </p:nvSpPr>
        <p:spPr>
          <a:xfrm>
            <a:off x="360000" y="338400"/>
            <a:ext cx="8424432" cy="235873"/>
          </a:xfrm>
          <a:prstGeom prst="rect">
            <a:avLst/>
          </a:prstGeom>
        </p:spPr>
        <p:txBody>
          <a:bodyPr vert="horz" lIns="0" tIns="0" rIns="0" bIns="0" rtlCol="0" anchor="t" anchorCtr="0">
            <a:noAutofit/>
          </a:bodyPr>
          <a:lstStyle/>
          <a:p>
            <a:r>
              <a:rPr lang="en-US" dirty="0"/>
              <a:t>Click to add title</a:t>
            </a:r>
            <a:endParaRPr lang="en-GB" dirty="0"/>
          </a:p>
        </p:txBody>
      </p:sp>
      <p:sp>
        <p:nvSpPr>
          <p:cNvPr id="3" name="Text Placeholder 2">
            <a:extLst>
              <a:ext uri="{FF2B5EF4-FFF2-40B4-BE49-F238E27FC236}">
                <a16:creationId xmlns="" xmlns:a16="http://schemas.microsoft.com/office/drawing/2014/main" id="{539ADA34-01CD-476D-A351-075B14965050}"/>
              </a:ext>
            </a:extLst>
          </p:cNvPr>
          <p:cNvSpPr>
            <a:spLocks noGrp="1"/>
          </p:cNvSpPr>
          <p:nvPr>
            <p:ph type="body" idx="1"/>
          </p:nvPr>
        </p:nvSpPr>
        <p:spPr>
          <a:xfrm>
            <a:off x="359569" y="1006079"/>
            <a:ext cx="8424863" cy="3590925"/>
          </a:xfrm>
          <a:prstGeom prst="rect">
            <a:avLst/>
          </a:prstGeom>
        </p:spPr>
        <p:txBody>
          <a:bodyPr vert="horz" lIns="0" tIns="0" rIns="0" bIns="0" rtlCol="0" anchor="t" anchorCtr="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5" name="Footer Placeholder 4">
            <a:extLst>
              <a:ext uri="{FF2B5EF4-FFF2-40B4-BE49-F238E27FC236}">
                <a16:creationId xmlns="" xmlns:a16="http://schemas.microsoft.com/office/drawing/2014/main" id="{1635D082-283D-4065-90AC-C271964CEF5D}"/>
              </a:ext>
            </a:extLst>
          </p:cNvPr>
          <p:cNvSpPr>
            <a:spLocks noGrp="1"/>
          </p:cNvSpPr>
          <p:nvPr>
            <p:ph type="ftr" sz="quarter" idx="3"/>
          </p:nvPr>
        </p:nvSpPr>
        <p:spPr>
          <a:xfrm>
            <a:off x="5679123" y="4731990"/>
            <a:ext cx="3086100" cy="273844"/>
          </a:xfrm>
          <a:prstGeom prst="rect">
            <a:avLst/>
          </a:prstGeom>
        </p:spPr>
        <p:txBody>
          <a:bodyPr vert="horz" lIns="0" tIns="54000" rIns="0" bIns="34290" rtlCol="0" anchor="t" anchorCtr="0"/>
          <a:lstStyle>
            <a:lvl1pPr algn="r">
              <a:defRPr sz="700">
                <a:solidFill>
                  <a:schemeClr val="tx1">
                    <a:tint val="75000"/>
                  </a:schemeClr>
                </a:solidFill>
              </a:defRPr>
            </a:lvl1pPr>
          </a:lstStyle>
          <a:p>
            <a:endParaRPr lang="en-GB" dirty="0">
              <a:solidFill>
                <a:srgbClr val="48525A">
                  <a:tint val="75000"/>
                </a:srgbClr>
              </a:solidFill>
            </a:endParaRPr>
          </a:p>
        </p:txBody>
      </p:sp>
      <p:sp>
        <p:nvSpPr>
          <p:cNvPr id="6" name="Slide Number Placeholder 5">
            <a:extLst>
              <a:ext uri="{FF2B5EF4-FFF2-40B4-BE49-F238E27FC236}">
                <a16:creationId xmlns="" xmlns:a16="http://schemas.microsoft.com/office/drawing/2014/main" id="{F831572E-378E-41C1-A8B9-6410AC8627DE}"/>
              </a:ext>
            </a:extLst>
          </p:cNvPr>
          <p:cNvSpPr>
            <a:spLocks noGrp="1"/>
          </p:cNvSpPr>
          <p:nvPr>
            <p:ph type="sldNum" sz="quarter" idx="4"/>
          </p:nvPr>
        </p:nvSpPr>
        <p:spPr>
          <a:xfrm>
            <a:off x="4032195" y="4725001"/>
            <a:ext cx="1079610" cy="180635"/>
          </a:xfrm>
          <a:prstGeom prst="rect">
            <a:avLst/>
          </a:prstGeom>
        </p:spPr>
        <p:txBody>
          <a:bodyPr vert="horz" lIns="0" tIns="34290" rIns="0" bIns="34290" rtlCol="0" anchor="ctr"/>
          <a:lstStyle>
            <a:lvl1pPr algn="ctr">
              <a:defRPr sz="700">
                <a:solidFill>
                  <a:srgbClr val="9EA9B2"/>
                </a:solidFill>
              </a:defRPr>
            </a:lvl1pPr>
          </a:lstStyle>
          <a:p>
            <a:fld id="{7DAB47CC-2047-4FFE-9F3B-6C9AB62C3816}" type="slidenum">
              <a:rPr lang="en-GB" smtClean="0"/>
              <a:pPr/>
              <a:t>‹n.›</a:t>
            </a:fld>
            <a:endParaRPr lang="en-GB" dirty="0"/>
          </a:p>
        </p:txBody>
      </p:sp>
      <p:cxnSp>
        <p:nvCxnSpPr>
          <p:cNvPr id="9" name="Straight Connector 8"/>
          <p:cNvCxnSpPr/>
          <p:nvPr userDrawn="1"/>
        </p:nvCxnSpPr>
        <p:spPr>
          <a:xfrm>
            <a:off x="359569" y="4725000"/>
            <a:ext cx="8424863" cy="0"/>
          </a:xfrm>
          <a:prstGeom prst="line">
            <a:avLst/>
          </a:prstGeom>
          <a:ln>
            <a:solidFill>
              <a:srgbClr val="9EA9B2"/>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360363" y="4716000"/>
            <a:ext cx="1151297" cy="153888"/>
          </a:xfrm>
          <a:prstGeom prst="rect">
            <a:avLst/>
          </a:prstGeom>
          <a:noFill/>
        </p:spPr>
        <p:txBody>
          <a:bodyPr wrap="square" lIns="0" tIns="0" rIns="0" bIns="0" rtlCol="0">
            <a:spAutoFit/>
          </a:bodyPr>
          <a:lstStyle/>
          <a:p>
            <a:r>
              <a:rPr lang="en-GB" sz="1000" dirty="0" err="1">
                <a:solidFill>
                  <a:srgbClr val="9EA9B2"/>
                </a:solidFill>
              </a:rPr>
              <a:t>hfw</a:t>
            </a:r>
            <a:endParaRPr lang="en-GB" sz="1000" dirty="0">
              <a:solidFill>
                <a:srgbClr val="9EA9B2"/>
              </a:solidFill>
            </a:endParaRPr>
          </a:p>
        </p:txBody>
      </p:sp>
    </p:spTree>
    <p:extLst>
      <p:ext uri="{BB962C8B-B14F-4D97-AF65-F5344CB8AC3E}">
        <p14:creationId xmlns:p14="http://schemas.microsoft.com/office/powerpoint/2010/main" val="1802558080"/>
      </p:ext>
    </p:extLst>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 id="2147484111" r:id="rId6"/>
    <p:sldLayoutId id="2147484112" r:id="rId7"/>
    <p:sldLayoutId id="2147484113" r:id="rId8"/>
    <p:sldLayoutId id="2147484114" r:id="rId9"/>
    <p:sldLayoutId id="2147484115" r:id="rId10"/>
    <p:sldLayoutId id="2147484116" r:id="rId11"/>
    <p:sldLayoutId id="2147484117" r:id="rId12"/>
    <p:sldLayoutId id="2147484118" r:id="rId13"/>
    <p:sldLayoutId id="2147484119" r:id="rId14"/>
    <p:sldLayoutId id="2147484120" r:id="rId15"/>
    <p:sldLayoutId id="2147484121" r:id="rId16"/>
    <p:sldLayoutId id="2147484122" r:id="rId17"/>
  </p:sldLayoutIdLst>
  <p:txStyles>
    <p:titleStyle>
      <a:lvl1pPr algn="l" defTabSz="685800" rtl="0" eaLnBrk="1" latinLnBrk="0" hangingPunct="1">
        <a:lnSpc>
          <a:spcPct val="90000"/>
        </a:lnSpc>
        <a:spcBef>
          <a:spcPct val="0"/>
        </a:spcBef>
        <a:buNone/>
        <a:defRPr sz="1600" kern="1200" cap="all" baseline="0">
          <a:solidFill>
            <a:schemeClr val="accent1"/>
          </a:solidFill>
          <a:latin typeface="+mj-lt"/>
          <a:ea typeface="+mj-ea"/>
          <a:cs typeface="+mj-cs"/>
        </a:defRPr>
      </a:lvl1pPr>
    </p:titleStyle>
    <p:bodyStyle>
      <a:lvl1pPr marL="0" indent="0" algn="l" defTabSz="685800" rtl="0" eaLnBrk="1" latinLnBrk="0" hangingPunct="1">
        <a:lnSpc>
          <a:spcPct val="90000"/>
        </a:lnSpc>
        <a:spcBef>
          <a:spcPts val="300"/>
        </a:spcBef>
        <a:spcAft>
          <a:spcPts val="600"/>
        </a:spcAft>
        <a:buFont typeface="Arial" panose="020B0604020202020204" pitchFamily="34" charset="0"/>
        <a:buNone/>
        <a:defRPr sz="1600" kern="1200" cap="all" baseline="0">
          <a:solidFill>
            <a:schemeClr val="accent1"/>
          </a:solidFill>
          <a:latin typeface="+mn-lt"/>
          <a:ea typeface="+mn-ea"/>
          <a:cs typeface="+mn-cs"/>
        </a:defRPr>
      </a:lvl1pPr>
      <a:lvl2pPr marL="0" indent="0" algn="l" defTabSz="685800" rtl="0" eaLnBrk="1" latinLnBrk="0" hangingPunct="1">
        <a:lnSpc>
          <a:spcPct val="90000"/>
        </a:lnSpc>
        <a:spcBef>
          <a:spcPts val="0"/>
        </a:spcBef>
        <a:spcAft>
          <a:spcPts val="600"/>
        </a:spcAft>
        <a:buFontTx/>
        <a:buNone/>
        <a:defRPr sz="1600" kern="1200">
          <a:solidFill>
            <a:schemeClr val="accent1"/>
          </a:solidFill>
          <a:latin typeface="+mn-lt"/>
          <a:ea typeface="+mn-ea"/>
          <a:cs typeface="+mn-cs"/>
        </a:defRPr>
      </a:lvl2pPr>
      <a:lvl3pPr marL="0" indent="0" algn="l" defTabSz="685800" rtl="0" eaLnBrk="1" latinLnBrk="0" hangingPunct="1">
        <a:lnSpc>
          <a:spcPct val="9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3pPr>
      <a:lvl4pPr marL="179388" indent="-179388" algn="l" defTabSz="685800" rtl="0" eaLnBrk="1" latinLnBrk="0" hangingPunct="1">
        <a:lnSpc>
          <a:spcPct val="9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360000" indent="-180000" algn="l" defTabSz="685800" rtl="0" eaLnBrk="1" latinLnBrk="0" hangingPunct="1">
        <a:lnSpc>
          <a:spcPct val="9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540000" indent="-180975" algn="l" defTabSz="685800" rtl="0" eaLnBrk="1" latinLnBrk="0" hangingPunct="1">
        <a:lnSpc>
          <a:spcPct val="9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720000" indent="-180975" algn="l" defTabSz="685800" rtl="0" eaLnBrk="1" latinLnBrk="0" hangingPunct="1">
        <a:lnSpc>
          <a:spcPct val="9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720000" indent="0" algn="l" defTabSz="685800" rtl="0" eaLnBrk="1" latinLnBrk="0" hangingPunct="1">
        <a:lnSpc>
          <a:spcPct val="90000"/>
        </a:lnSpc>
        <a:spcBef>
          <a:spcPts val="0"/>
        </a:spcBef>
        <a:spcAft>
          <a:spcPts val="600"/>
        </a:spcAft>
        <a:buFontTx/>
        <a:buNone/>
        <a:defRPr sz="1600" kern="1200">
          <a:solidFill>
            <a:schemeClr val="tx1"/>
          </a:solidFill>
          <a:latin typeface="+mn-lt"/>
          <a:ea typeface="+mn-ea"/>
          <a:cs typeface="+mn-cs"/>
        </a:defRPr>
      </a:lvl8pPr>
      <a:lvl9pPr marL="720000" indent="0" algn="l" defTabSz="685800" rtl="0" eaLnBrk="1" latinLnBrk="0" hangingPunct="1">
        <a:lnSpc>
          <a:spcPct val="90000"/>
        </a:lnSpc>
        <a:spcBef>
          <a:spcPts val="0"/>
        </a:spcBef>
        <a:spcAft>
          <a:spcPts val="600"/>
        </a:spcAft>
        <a:buFontTx/>
        <a:buNone/>
        <a:defRPr sz="16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A3A4D2EB-176E-4AAB-B3CE-468F0FE6DAAD}"/>
              </a:ext>
            </a:extLst>
          </p:cNvPr>
          <p:cNvSpPr>
            <a:spLocks noGrp="1"/>
          </p:cNvSpPr>
          <p:nvPr>
            <p:ph type="title"/>
          </p:nvPr>
        </p:nvSpPr>
        <p:spPr>
          <a:xfrm>
            <a:off x="360000" y="338400"/>
            <a:ext cx="8424432" cy="235873"/>
          </a:xfrm>
          <a:prstGeom prst="rect">
            <a:avLst/>
          </a:prstGeom>
        </p:spPr>
        <p:txBody>
          <a:bodyPr vert="horz" lIns="0" tIns="0" rIns="0" bIns="0" rtlCol="0" anchor="t" anchorCtr="0">
            <a:noAutofit/>
          </a:bodyPr>
          <a:lstStyle/>
          <a:p>
            <a:r>
              <a:rPr lang="en-US" dirty="0"/>
              <a:t>Click to add title</a:t>
            </a:r>
            <a:endParaRPr lang="en-GB" dirty="0"/>
          </a:p>
        </p:txBody>
      </p:sp>
      <p:sp>
        <p:nvSpPr>
          <p:cNvPr id="3" name="Text Placeholder 2">
            <a:extLst>
              <a:ext uri="{FF2B5EF4-FFF2-40B4-BE49-F238E27FC236}">
                <a16:creationId xmlns="" xmlns:a16="http://schemas.microsoft.com/office/drawing/2014/main" id="{539ADA34-01CD-476D-A351-075B14965050}"/>
              </a:ext>
            </a:extLst>
          </p:cNvPr>
          <p:cNvSpPr>
            <a:spLocks noGrp="1"/>
          </p:cNvSpPr>
          <p:nvPr>
            <p:ph type="body" idx="1"/>
          </p:nvPr>
        </p:nvSpPr>
        <p:spPr>
          <a:xfrm>
            <a:off x="359569" y="1006079"/>
            <a:ext cx="8424863" cy="3590925"/>
          </a:xfrm>
          <a:prstGeom prst="rect">
            <a:avLst/>
          </a:prstGeom>
        </p:spPr>
        <p:txBody>
          <a:bodyPr vert="horz" lIns="0" tIns="0" rIns="0" bIns="0" rtlCol="0" anchor="t" anchorCtr="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5" name="Footer Placeholder 4">
            <a:extLst>
              <a:ext uri="{FF2B5EF4-FFF2-40B4-BE49-F238E27FC236}">
                <a16:creationId xmlns="" xmlns:a16="http://schemas.microsoft.com/office/drawing/2014/main" id="{1635D082-283D-4065-90AC-C271964CEF5D}"/>
              </a:ext>
            </a:extLst>
          </p:cNvPr>
          <p:cNvSpPr>
            <a:spLocks noGrp="1"/>
          </p:cNvSpPr>
          <p:nvPr>
            <p:ph type="ftr" sz="quarter" idx="3"/>
          </p:nvPr>
        </p:nvSpPr>
        <p:spPr>
          <a:xfrm>
            <a:off x="5679123" y="4731990"/>
            <a:ext cx="3086100" cy="273844"/>
          </a:xfrm>
          <a:prstGeom prst="rect">
            <a:avLst/>
          </a:prstGeom>
        </p:spPr>
        <p:txBody>
          <a:bodyPr vert="horz" lIns="0" tIns="54000" rIns="0" bIns="34290" rtlCol="0" anchor="t" anchorCtr="0"/>
          <a:lstStyle>
            <a:lvl1pPr algn="r">
              <a:defRPr sz="700">
                <a:solidFill>
                  <a:schemeClr val="tx1">
                    <a:tint val="75000"/>
                  </a:schemeClr>
                </a:solidFill>
              </a:defRPr>
            </a:lvl1pPr>
          </a:lstStyle>
          <a:p>
            <a:endParaRPr lang="en-GB" dirty="0">
              <a:solidFill>
                <a:srgbClr val="48525A">
                  <a:tint val="75000"/>
                </a:srgbClr>
              </a:solidFill>
            </a:endParaRPr>
          </a:p>
        </p:txBody>
      </p:sp>
      <p:sp>
        <p:nvSpPr>
          <p:cNvPr id="6" name="Slide Number Placeholder 5">
            <a:extLst>
              <a:ext uri="{FF2B5EF4-FFF2-40B4-BE49-F238E27FC236}">
                <a16:creationId xmlns="" xmlns:a16="http://schemas.microsoft.com/office/drawing/2014/main" id="{F831572E-378E-41C1-A8B9-6410AC8627DE}"/>
              </a:ext>
            </a:extLst>
          </p:cNvPr>
          <p:cNvSpPr>
            <a:spLocks noGrp="1"/>
          </p:cNvSpPr>
          <p:nvPr>
            <p:ph type="sldNum" sz="quarter" idx="4"/>
          </p:nvPr>
        </p:nvSpPr>
        <p:spPr>
          <a:xfrm>
            <a:off x="4032195" y="4725001"/>
            <a:ext cx="1079610" cy="180635"/>
          </a:xfrm>
          <a:prstGeom prst="rect">
            <a:avLst/>
          </a:prstGeom>
        </p:spPr>
        <p:txBody>
          <a:bodyPr vert="horz" lIns="0" tIns="34290" rIns="0" bIns="34290" rtlCol="0" anchor="ctr"/>
          <a:lstStyle>
            <a:lvl1pPr algn="ctr">
              <a:defRPr sz="700">
                <a:solidFill>
                  <a:srgbClr val="9EA9B2"/>
                </a:solidFill>
              </a:defRPr>
            </a:lvl1pPr>
          </a:lstStyle>
          <a:p>
            <a:fld id="{7DAB47CC-2047-4FFE-9F3B-6C9AB62C3816}" type="slidenum">
              <a:rPr lang="en-GB" smtClean="0"/>
              <a:pPr/>
              <a:t>‹n.›</a:t>
            </a:fld>
            <a:endParaRPr lang="en-GB" dirty="0"/>
          </a:p>
        </p:txBody>
      </p:sp>
      <p:cxnSp>
        <p:nvCxnSpPr>
          <p:cNvPr id="9" name="Straight Connector 8"/>
          <p:cNvCxnSpPr/>
          <p:nvPr userDrawn="1"/>
        </p:nvCxnSpPr>
        <p:spPr>
          <a:xfrm>
            <a:off x="359569" y="4725000"/>
            <a:ext cx="8424863" cy="0"/>
          </a:xfrm>
          <a:prstGeom prst="line">
            <a:avLst/>
          </a:prstGeom>
          <a:ln>
            <a:solidFill>
              <a:srgbClr val="9EA9B2"/>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360363" y="4716000"/>
            <a:ext cx="1151297" cy="153888"/>
          </a:xfrm>
          <a:prstGeom prst="rect">
            <a:avLst/>
          </a:prstGeom>
          <a:noFill/>
        </p:spPr>
        <p:txBody>
          <a:bodyPr wrap="square" lIns="0" tIns="0" rIns="0" bIns="0" rtlCol="0">
            <a:spAutoFit/>
          </a:bodyPr>
          <a:lstStyle/>
          <a:p>
            <a:r>
              <a:rPr lang="en-GB" sz="1000" dirty="0" err="1">
                <a:solidFill>
                  <a:srgbClr val="9EA9B2"/>
                </a:solidFill>
              </a:rPr>
              <a:t>hfw</a:t>
            </a:r>
            <a:endParaRPr lang="en-GB" sz="1000" dirty="0">
              <a:solidFill>
                <a:srgbClr val="9EA9B2"/>
              </a:solidFill>
            </a:endParaRPr>
          </a:p>
        </p:txBody>
      </p:sp>
    </p:spTree>
    <p:extLst>
      <p:ext uri="{BB962C8B-B14F-4D97-AF65-F5344CB8AC3E}">
        <p14:creationId xmlns:p14="http://schemas.microsoft.com/office/powerpoint/2010/main" val="1662298521"/>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 id="2147484135" r:id="rId12"/>
    <p:sldLayoutId id="2147484136" r:id="rId13"/>
    <p:sldLayoutId id="2147484137" r:id="rId14"/>
    <p:sldLayoutId id="2147484138" r:id="rId15"/>
    <p:sldLayoutId id="2147484139" r:id="rId16"/>
    <p:sldLayoutId id="2147484140" r:id="rId17"/>
  </p:sldLayoutIdLst>
  <p:txStyles>
    <p:titleStyle>
      <a:lvl1pPr algn="l" defTabSz="685800" rtl="0" eaLnBrk="1" latinLnBrk="0" hangingPunct="1">
        <a:lnSpc>
          <a:spcPct val="90000"/>
        </a:lnSpc>
        <a:spcBef>
          <a:spcPct val="0"/>
        </a:spcBef>
        <a:buNone/>
        <a:defRPr sz="1600" kern="1200" cap="all" baseline="0">
          <a:solidFill>
            <a:schemeClr val="accent4"/>
          </a:solidFill>
          <a:latin typeface="+mj-lt"/>
          <a:ea typeface="+mj-ea"/>
          <a:cs typeface="+mj-cs"/>
        </a:defRPr>
      </a:lvl1pPr>
    </p:titleStyle>
    <p:bodyStyle>
      <a:lvl1pPr marL="0" indent="0" algn="l" defTabSz="685800" rtl="0" eaLnBrk="1" latinLnBrk="0" hangingPunct="1">
        <a:lnSpc>
          <a:spcPct val="90000"/>
        </a:lnSpc>
        <a:spcBef>
          <a:spcPts val="300"/>
        </a:spcBef>
        <a:spcAft>
          <a:spcPts val="600"/>
        </a:spcAft>
        <a:buFont typeface="Arial" panose="020B0604020202020204" pitchFamily="34" charset="0"/>
        <a:buNone/>
        <a:defRPr sz="1600" kern="1200" cap="all" baseline="0">
          <a:solidFill>
            <a:schemeClr val="accent4"/>
          </a:solidFill>
          <a:latin typeface="+mn-lt"/>
          <a:ea typeface="+mn-ea"/>
          <a:cs typeface="+mn-cs"/>
        </a:defRPr>
      </a:lvl1pPr>
      <a:lvl2pPr marL="0" indent="0" algn="l" defTabSz="685800" rtl="0" eaLnBrk="1" latinLnBrk="0" hangingPunct="1">
        <a:lnSpc>
          <a:spcPct val="90000"/>
        </a:lnSpc>
        <a:spcBef>
          <a:spcPts val="0"/>
        </a:spcBef>
        <a:spcAft>
          <a:spcPts val="600"/>
        </a:spcAft>
        <a:buFontTx/>
        <a:buNone/>
        <a:defRPr sz="1600" kern="1200">
          <a:solidFill>
            <a:schemeClr val="accent4"/>
          </a:solidFill>
          <a:latin typeface="+mn-lt"/>
          <a:ea typeface="+mn-ea"/>
          <a:cs typeface="+mn-cs"/>
        </a:defRPr>
      </a:lvl2pPr>
      <a:lvl3pPr marL="0" indent="0" algn="l" defTabSz="685800" rtl="0" eaLnBrk="1" latinLnBrk="0" hangingPunct="1">
        <a:lnSpc>
          <a:spcPct val="9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3pPr>
      <a:lvl4pPr marL="179388" indent="-179388" algn="l" defTabSz="685800" rtl="0" eaLnBrk="1" latinLnBrk="0" hangingPunct="1">
        <a:lnSpc>
          <a:spcPct val="9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360000" indent="-180000" algn="l" defTabSz="685800" rtl="0" eaLnBrk="1" latinLnBrk="0" hangingPunct="1">
        <a:lnSpc>
          <a:spcPct val="9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540000" indent="-180975" algn="l" defTabSz="685800" rtl="0" eaLnBrk="1" latinLnBrk="0" hangingPunct="1">
        <a:lnSpc>
          <a:spcPct val="9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720000" indent="-180975" algn="l" defTabSz="685800" rtl="0" eaLnBrk="1" latinLnBrk="0" hangingPunct="1">
        <a:lnSpc>
          <a:spcPct val="9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720000" indent="0" algn="l" defTabSz="685800" rtl="0" eaLnBrk="1" latinLnBrk="0" hangingPunct="1">
        <a:lnSpc>
          <a:spcPct val="90000"/>
        </a:lnSpc>
        <a:spcBef>
          <a:spcPts val="0"/>
        </a:spcBef>
        <a:spcAft>
          <a:spcPts val="600"/>
        </a:spcAft>
        <a:buFontTx/>
        <a:buNone/>
        <a:defRPr sz="1600" kern="1200">
          <a:solidFill>
            <a:schemeClr val="tx1"/>
          </a:solidFill>
          <a:latin typeface="+mn-lt"/>
          <a:ea typeface="+mn-ea"/>
          <a:cs typeface="+mn-cs"/>
        </a:defRPr>
      </a:lvl8pPr>
      <a:lvl9pPr marL="720000" indent="0" algn="l" defTabSz="685800" rtl="0" eaLnBrk="1" latinLnBrk="0" hangingPunct="1">
        <a:lnSpc>
          <a:spcPct val="90000"/>
        </a:lnSpc>
        <a:spcBef>
          <a:spcPts val="0"/>
        </a:spcBef>
        <a:spcAft>
          <a:spcPts val="600"/>
        </a:spcAft>
        <a:buFontTx/>
        <a:buNone/>
        <a:defRPr sz="16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A3A4D2EB-176E-4AAB-B3CE-468F0FE6DAAD}"/>
              </a:ext>
            </a:extLst>
          </p:cNvPr>
          <p:cNvSpPr>
            <a:spLocks noGrp="1"/>
          </p:cNvSpPr>
          <p:nvPr>
            <p:ph type="title"/>
          </p:nvPr>
        </p:nvSpPr>
        <p:spPr>
          <a:xfrm>
            <a:off x="360000" y="338400"/>
            <a:ext cx="8424432" cy="235873"/>
          </a:xfrm>
          <a:prstGeom prst="rect">
            <a:avLst/>
          </a:prstGeom>
        </p:spPr>
        <p:txBody>
          <a:bodyPr vert="horz" lIns="0" tIns="0" rIns="0" bIns="0" rtlCol="0" anchor="t" anchorCtr="0">
            <a:noAutofit/>
          </a:bodyPr>
          <a:lstStyle/>
          <a:p>
            <a:r>
              <a:rPr lang="en-US" dirty="0"/>
              <a:t>Click to add title</a:t>
            </a:r>
            <a:endParaRPr lang="en-GB" dirty="0"/>
          </a:p>
        </p:txBody>
      </p:sp>
      <p:sp>
        <p:nvSpPr>
          <p:cNvPr id="3" name="Text Placeholder 2">
            <a:extLst>
              <a:ext uri="{FF2B5EF4-FFF2-40B4-BE49-F238E27FC236}">
                <a16:creationId xmlns="" xmlns:a16="http://schemas.microsoft.com/office/drawing/2014/main" id="{539ADA34-01CD-476D-A351-075B14965050}"/>
              </a:ext>
            </a:extLst>
          </p:cNvPr>
          <p:cNvSpPr>
            <a:spLocks noGrp="1"/>
          </p:cNvSpPr>
          <p:nvPr>
            <p:ph type="body" idx="1"/>
          </p:nvPr>
        </p:nvSpPr>
        <p:spPr>
          <a:xfrm>
            <a:off x="359569" y="1006079"/>
            <a:ext cx="8424863" cy="3590925"/>
          </a:xfrm>
          <a:prstGeom prst="rect">
            <a:avLst/>
          </a:prstGeom>
        </p:spPr>
        <p:txBody>
          <a:bodyPr vert="horz" lIns="0" tIns="0" rIns="0" bIns="0" rtlCol="0" anchor="t" anchorCtr="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5" name="Footer Placeholder 4">
            <a:extLst>
              <a:ext uri="{FF2B5EF4-FFF2-40B4-BE49-F238E27FC236}">
                <a16:creationId xmlns="" xmlns:a16="http://schemas.microsoft.com/office/drawing/2014/main" id="{1635D082-283D-4065-90AC-C271964CEF5D}"/>
              </a:ext>
            </a:extLst>
          </p:cNvPr>
          <p:cNvSpPr>
            <a:spLocks noGrp="1"/>
          </p:cNvSpPr>
          <p:nvPr>
            <p:ph type="ftr" sz="quarter" idx="3"/>
          </p:nvPr>
        </p:nvSpPr>
        <p:spPr>
          <a:xfrm>
            <a:off x="5679123" y="4731990"/>
            <a:ext cx="3086100" cy="273844"/>
          </a:xfrm>
          <a:prstGeom prst="rect">
            <a:avLst/>
          </a:prstGeom>
        </p:spPr>
        <p:txBody>
          <a:bodyPr vert="horz" lIns="0" tIns="54000" rIns="0" bIns="34290" rtlCol="0" anchor="t" anchorCtr="0"/>
          <a:lstStyle>
            <a:lvl1pPr algn="r">
              <a:defRPr sz="700">
                <a:solidFill>
                  <a:schemeClr val="tx1">
                    <a:tint val="75000"/>
                  </a:schemeClr>
                </a:solidFill>
              </a:defRPr>
            </a:lvl1pPr>
          </a:lstStyle>
          <a:p>
            <a:endParaRPr lang="en-GB" dirty="0">
              <a:solidFill>
                <a:srgbClr val="48525A">
                  <a:tint val="75000"/>
                </a:srgbClr>
              </a:solidFill>
            </a:endParaRPr>
          </a:p>
        </p:txBody>
      </p:sp>
      <p:sp>
        <p:nvSpPr>
          <p:cNvPr id="6" name="Slide Number Placeholder 5">
            <a:extLst>
              <a:ext uri="{FF2B5EF4-FFF2-40B4-BE49-F238E27FC236}">
                <a16:creationId xmlns="" xmlns:a16="http://schemas.microsoft.com/office/drawing/2014/main" id="{F831572E-378E-41C1-A8B9-6410AC8627DE}"/>
              </a:ext>
            </a:extLst>
          </p:cNvPr>
          <p:cNvSpPr>
            <a:spLocks noGrp="1"/>
          </p:cNvSpPr>
          <p:nvPr>
            <p:ph type="sldNum" sz="quarter" idx="4"/>
          </p:nvPr>
        </p:nvSpPr>
        <p:spPr>
          <a:xfrm>
            <a:off x="4032195" y="4725001"/>
            <a:ext cx="1079610" cy="180635"/>
          </a:xfrm>
          <a:prstGeom prst="rect">
            <a:avLst/>
          </a:prstGeom>
        </p:spPr>
        <p:txBody>
          <a:bodyPr vert="horz" lIns="0" tIns="34290" rIns="0" bIns="34290" rtlCol="0" anchor="ctr"/>
          <a:lstStyle>
            <a:lvl1pPr algn="ctr">
              <a:defRPr sz="700">
                <a:solidFill>
                  <a:srgbClr val="9EA9B2"/>
                </a:solidFill>
              </a:defRPr>
            </a:lvl1pPr>
          </a:lstStyle>
          <a:p>
            <a:fld id="{7DAB47CC-2047-4FFE-9F3B-6C9AB62C3816}" type="slidenum">
              <a:rPr lang="en-GB" smtClean="0"/>
              <a:pPr/>
              <a:t>‹n.›</a:t>
            </a:fld>
            <a:endParaRPr lang="en-GB" dirty="0"/>
          </a:p>
        </p:txBody>
      </p:sp>
      <p:cxnSp>
        <p:nvCxnSpPr>
          <p:cNvPr id="9" name="Straight Connector 8"/>
          <p:cNvCxnSpPr/>
          <p:nvPr userDrawn="1"/>
        </p:nvCxnSpPr>
        <p:spPr>
          <a:xfrm>
            <a:off x="359569" y="4725000"/>
            <a:ext cx="8424863" cy="0"/>
          </a:xfrm>
          <a:prstGeom prst="line">
            <a:avLst/>
          </a:prstGeom>
          <a:ln>
            <a:solidFill>
              <a:srgbClr val="9EA9B2"/>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360363" y="4716000"/>
            <a:ext cx="1151297" cy="153888"/>
          </a:xfrm>
          <a:prstGeom prst="rect">
            <a:avLst/>
          </a:prstGeom>
          <a:noFill/>
        </p:spPr>
        <p:txBody>
          <a:bodyPr wrap="square" lIns="0" tIns="0" rIns="0" bIns="0" rtlCol="0">
            <a:spAutoFit/>
          </a:bodyPr>
          <a:lstStyle/>
          <a:p>
            <a:r>
              <a:rPr lang="en-GB" sz="1000" dirty="0" err="1">
                <a:solidFill>
                  <a:srgbClr val="9EA9B2"/>
                </a:solidFill>
              </a:rPr>
              <a:t>hfw</a:t>
            </a:r>
            <a:endParaRPr lang="en-GB" sz="1000" dirty="0">
              <a:solidFill>
                <a:srgbClr val="9EA9B2"/>
              </a:solidFill>
            </a:endParaRPr>
          </a:p>
        </p:txBody>
      </p:sp>
    </p:spTree>
    <p:extLst>
      <p:ext uri="{BB962C8B-B14F-4D97-AF65-F5344CB8AC3E}">
        <p14:creationId xmlns:p14="http://schemas.microsoft.com/office/powerpoint/2010/main" val="1284085715"/>
      </p:ext>
    </p:extLst>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 id="2147484153" r:id="rId12"/>
    <p:sldLayoutId id="2147484154" r:id="rId13"/>
    <p:sldLayoutId id="2147484155" r:id="rId14"/>
    <p:sldLayoutId id="2147484156" r:id="rId15"/>
    <p:sldLayoutId id="2147484157" r:id="rId16"/>
    <p:sldLayoutId id="2147484158" r:id="rId17"/>
  </p:sldLayoutIdLst>
  <p:txStyles>
    <p:titleStyle>
      <a:lvl1pPr algn="l" defTabSz="685800" rtl="0" eaLnBrk="1" latinLnBrk="0" hangingPunct="1">
        <a:lnSpc>
          <a:spcPct val="90000"/>
        </a:lnSpc>
        <a:spcBef>
          <a:spcPct val="0"/>
        </a:spcBef>
        <a:buNone/>
        <a:defRPr sz="1600" kern="1200" cap="all" baseline="0">
          <a:solidFill>
            <a:schemeClr val="accent3"/>
          </a:solidFill>
          <a:latin typeface="+mj-lt"/>
          <a:ea typeface="+mj-ea"/>
          <a:cs typeface="+mj-cs"/>
        </a:defRPr>
      </a:lvl1pPr>
    </p:titleStyle>
    <p:bodyStyle>
      <a:lvl1pPr marL="0" indent="0" algn="l" defTabSz="685800" rtl="0" eaLnBrk="1" latinLnBrk="0" hangingPunct="1">
        <a:lnSpc>
          <a:spcPct val="90000"/>
        </a:lnSpc>
        <a:spcBef>
          <a:spcPts val="300"/>
        </a:spcBef>
        <a:spcAft>
          <a:spcPts val="600"/>
        </a:spcAft>
        <a:buFont typeface="Arial" panose="020B0604020202020204" pitchFamily="34" charset="0"/>
        <a:buNone/>
        <a:defRPr sz="1600" kern="1200" cap="all" baseline="0">
          <a:solidFill>
            <a:schemeClr val="accent3"/>
          </a:solidFill>
          <a:latin typeface="+mn-lt"/>
          <a:ea typeface="+mn-ea"/>
          <a:cs typeface="+mn-cs"/>
        </a:defRPr>
      </a:lvl1pPr>
      <a:lvl2pPr marL="0" indent="0" algn="l" defTabSz="685800" rtl="0" eaLnBrk="1" latinLnBrk="0" hangingPunct="1">
        <a:lnSpc>
          <a:spcPct val="90000"/>
        </a:lnSpc>
        <a:spcBef>
          <a:spcPts val="0"/>
        </a:spcBef>
        <a:spcAft>
          <a:spcPts val="600"/>
        </a:spcAft>
        <a:buFontTx/>
        <a:buNone/>
        <a:defRPr sz="1600" kern="1200">
          <a:solidFill>
            <a:schemeClr val="accent3"/>
          </a:solidFill>
          <a:latin typeface="+mn-lt"/>
          <a:ea typeface="+mn-ea"/>
          <a:cs typeface="+mn-cs"/>
        </a:defRPr>
      </a:lvl2pPr>
      <a:lvl3pPr marL="0" indent="0" algn="l" defTabSz="685800" rtl="0" eaLnBrk="1" latinLnBrk="0" hangingPunct="1">
        <a:lnSpc>
          <a:spcPct val="9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3pPr>
      <a:lvl4pPr marL="179388" indent="-179388" algn="l" defTabSz="685800" rtl="0" eaLnBrk="1" latinLnBrk="0" hangingPunct="1">
        <a:lnSpc>
          <a:spcPct val="9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360000" indent="-180000" algn="l" defTabSz="685800" rtl="0" eaLnBrk="1" latinLnBrk="0" hangingPunct="1">
        <a:lnSpc>
          <a:spcPct val="9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540000" indent="-180975" algn="l" defTabSz="685800" rtl="0" eaLnBrk="1" latinLnBrk="0" hangingPunct="1">
        <a:lnSpc>
          <a:spcPct val="9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720000" indent="-180975" algn="l" defTabSz="685800" rtl="0" eaLnBrk="1" latinLnBrk="0" hangingPunct="1">
        <a:lnSpc>
          <a:spcPct val="9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720000" indent="0" algn="l" defTabSz="685800" rtl="0" eaLnBrk="1" latinLnBrk="0" hangingPunct="1">
        <a:lnSpc>
          <a:spcPct val="90000"/>
        </a:lnSpc>
        <a:spcBef>
          <a:spcPts val="0"/>
        </a:spcBef>
        <a:spcAft>
          <a:spcPts val="600"/>
        </a:spcAft>
        <a:buFontTx/>
        <a:buNone/>
        <a:defRPr sz="1600" kern="1200">
          <a:solidFill>
            <a:schemeClr val="tx1"/>
          </a:solidFill>
          <a:latin typeface="+mn-lt"/>
          <a:ea typeface="+mn-ea"/>
          <a:cs typeface="+mn-cs"/>
        </a:defRPr>
      </a:lvl8pPr>
      <a:lvl9pPr marL="720000" indent="0" algn="l" defTabSz="685800" rtl="0" eaLnBrk="1" latinLnBrk="0" hangingPunct="1">
        <a:lnSpc>
          <a:spcPct val="90000"/>
        </a:lnSpc>
        <a:spcBef>
          <a:spcPts val="0"/>
        </a:spcBef>
        <a:spcAft>
          <a:spcPts val="600"/>
        </a:spcAft>
        <a:buFontTx/>
        <a:buNone/>
        <a:defRPr sz="16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A3A4D2EB-176E-4AAB-B3CE-468F0FE6DAAD}"/>
              </a:ext>
            </a:extLst>
          </p:cNvPr>
          <p:cNvSpPr>
            <a:spLocks noGrp="1"/>
          </p:cNvSpPr>
          <p:nvPr>
            <p:ph type="title"/>
          </p:nvPr>
        </p:nvSpPr>
        <p:spPr>
          <a:xfrm>
            <a:off x="5273569" y="338009"/>
            <a:ext cx="3510863" cy="235873"/>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a:extLst>
              <a:ext uri="{FF2B5EF4-FFF2-40B4-BE49-F238E27FC236}">
                <a16:creationId xmlns="" xmlns:a16="http://schemas.microsoft.com/office/drawing/2014/main" id="{539ADA34-01CD-476D-A351-075B14965050}"/>
              </a:ext>
            </a:extLst>
          </p:cNvPr>
          <p:cNvSpPr>
            <a:spLocks noGrp="1"/>
          </p:cNvSpPr>
          <p:nvPr>
            <p:ph type="body" idx="1"/>
          </p:nvPr>
        </p:nvSpPr>
        <p:spPr>
          <a:xfrm>
            <a:off x="359569" y="1006079"/>
            <a:ext cx="8424863" cy="3590925"/>
          </a:xfrm>
          <a:prstGeom prst="rect">
            <a:avLst/>
          </a:prstGeom>
        </p:spPr>
        <p:txBody>
          <a:bodyPr vert="horz" lIns="0" tIns="0" rIns="0" bIns="0" rtlCol="0" anchor="t" anchorCtr="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marL="360363" lvl="5" indent="-180975" algn="l" defTabSz="685800" rtl="0" eaLnBrk="1" latinLnBrk="0" hangingPunct="1">
              <a:lnSpc>
                <a:spcPct val="90000"/>
              </a:lnSpc>
              <a:spcBef>
                <a:spcPts val="0"/>
              </a:spcBef>
              <a:spcAft>
                <a:spcPts val="450"/>
              </a:spcAft>
              <a:buFont typeface="Arial" panose="020B0604020202020204" pitchFamily="34" charset="0"/>
              <a:buChar char="‒"/>
            </a:pPr>
            <a:r>
              <a:rPr lang="en-GB" dirty="0"/>
              <a:t>Fifth level</a:t>
            </a:r>
          </a:p>
          <a:p>
            <a:pPr lvl="5"/>
            <a:r>
              <a:rPr lang="en-GB" dirty="0"/>
              <a:t>Sixth level</a:t>
            </a:r>
          </a:p>
          <a:p>
            <a:pPr marL="360363" lvl="5" indent="-180975" algn="l" defTabSz="685800" rtl="0" eaLnBrk="1" latinLnBrk="0" hangingPunct="1">
              <a:lnSpc>
                <a:spcPct val="90000"/>
              </a:lnSpc>
              <a:spcBef>
                <a:spcPts val="0"/>
              </a:spcBef>
              <a:spcAft>
                <a:spcPts val="450"/>
              </a:spcAft>
              <a:buFont typeface="Arial" panose="020B0604020202020204" pitchFamily="34" charset="0"/>
              <a:buChar char="‒"/>
            </a:pPr>
            <a:r>
              <a:rPr lang="en-GB" dirty="0"/>
              <a:t>Seventh level</a:t>
            </a:r>
          </a:p>
          <a:p>
            <a:pPr marL="360363" lvl="5" indent="-180975" algn="l" defTabSz="685800" rtl="0" eaLnBrk="1" latinLnBrk="0" hangingPunct="1">
              <a:lnSpc>
                <a:spcPct val="90000"/>
              </a:lnSpc>
              <a:spcBef>
                <a:spcPts val="0"/>
              </a:spcBef>
              <a:spcAft>
                <a:spcPts val="450"/>
              </a:spcAft>
              <a:buFont typeface="Arial" panose="020B0604020202020204" pitchFamily="34" charset="0"/>
              <a:buChar char="‒"/>
            </a:pPr>
            <a:r>
              <a:rPr lang="en-GB" dirty="0"/>
              <a:t>Eighth level</a:t>
            </a:r>
          </a:p>
          <a:p>
            <a:pPr marL="360363" lvl="5" indent="-180975" algn="l" defTabSz="685800" rtl="0" eaLnBrk="1" latinLnBrk="0" hangingPunct="1">
              <a:lnSpc>
                <a:spcPct val="90000"/>
              </a:lnSpc>
              <a:spcBef>
                <a:spcPts val="0"/>
              </a:spcBef>
              <a:spcAft>
                <a:spcPts val="450"/>
              </a:spcAft>
              <a:buFont typeface="Arial" panose="020B0604020202020204" pitchFamily="34" charset="0"/>
              <a:buChar char="‒"/>
            </a:pPr>
            <a:r>
              <a:rPr lang="en-GB" dirty="0"/>
              <a:t>Ninth Level</a:t>
            </a:r>
          </a:p>
        </p:txBody>
      </p:sp>
      <p:sp>
        <p:nvSpPr>
          <p:cNvPr id="4" name="Date Placeholder 3">
            <a:extLst>
              <a:ext uri="{FF2B5EF4-FFF2-40B4-BE49-F238E27FC236}">
                <a16:creationId xmlns="" xmlns:a16="http://schemas.microsoft.com/office/drawing/2014/main" id="{0B613454-D4C6-4A13-A74A-5982C1C7AB76}"/>
              </a:ext>
            </a:extLst>
          </p:cNvPr>
          <p:cNvSpPr>
            <a:spLocks noGrp="1"/>
          </p:cNvSpPr>
          <p:nvPr>
            <p:ph type="dt" sz="half" idx="2"/>
          </p:nvPr>
        </p:nvSpPr>
        <p:spPr>
          <a:xfrm>
            <a:off x="359569" y="4725000"/>
            <a:ext cx="2057400" cy="273844"/>
          </a:xfrm>
          <a:prstGeom prst="rect">
            <a:avLst/>
          </a:prstGeom>
        </p:spPr>
        <p:txBody>
          <a:bodyPr vert="horz" lIns="0" tIns="54000" rIns="0" bIns="34290" rtlCol="0" anchor="t" anchorCtr="0"/>
          <a:lstStyle>
            <a:lvl1pPr algn="l">
              <a:defRPr sz="700">
                <a:solidFill>
                  <a:schemeClr val="tx1">
                    <a:tint val="75000"/>
                  </a:schemeClr>
                </a:solidFill>
              </a:defRPr>
            </a:lvl1pPr>
          </a:lstStyle>
          <a:p>
            <a:fld id="{E3ADE490-BB37-4A3A-8876-6BB852A50265}" type="datetimeFigureOut">
              <a:rPr lang="en-GB" smtClean="0"/>
              <a:pPr/>
              <a:t>08/11/18</a:t>
            </a:fld>
            <a:endParaRPr lang="en-GB" dirty="0"/>
          </a:p>
        </p:txBody>
      </p:sp>
      <p:sp>
        <p:nvSpPr>
          <p:cNvPr id="5" name="Footer Placeholder 4">
            <a:extLst>
              <a:ext uri="{FF2B5EF4-FFF2-40B4-BE49-F238E27FC236}">
                <a16:creationId xmlns="" xmlns:a16="http://schemas.microsoft.com/office/drawing/2014/main" id="{1635D082-283D-4065-90AC-C271964CEF5D}"/>
              </a:ext>
            </a:extLst>
          </p:cNvPr>
          <p:cNvSpPr>
            <a:spLocks noGrp="1"/>
          </p:cNvSpPr>
          <p:nvPr>
            <p:ph type="ftr" sz="quarter" idx="3"/>
          </p:nvPr>
        </p:nvSpPr>
        <p:spPr>
          <a:xfrm>
            <a:off x="5679123" y="4731990"/>
            <a:ext cx="3086100" cy="273844"/>
          </a:xfrm>
          <a:prstGeom prst="rect">
            <a:avLst/>
          </a:prstGeom>
        </p:spPr>
        <p:txBody>
          <a:bodyPr vert="horz" lIns="0" tIns="54000" rIns="0" bIns="34290" rtlCol="0" anchor="t" anchorCtr="0"/>
          <a:lstStyle>
            <a:lvl1pPr algn="r">
              <a:defRPr sz="700">
                <a:solidFill>
                  <a:schemeClr val="tx1">
                    <a:tint val="75000"/>
                  </a:schemeClr>
                </a:solidFill>
              </a:defRPr>
            </a:lvl1pPr>
          </a:lstStyle>
          <a:p>
            <a:endParaRPr lang="en-GB" dirty="0"/>
          </a:p>
        </p:txBody>
      </p:sp>
      <p:sp>
        <p:nvSpPr>
          <p:cNvPr id="6" name="Slide Number Placeholder 5">
            <a:extLst>
              <a:ext uri="{FF2B5EF4-FFF2-40B4-BE49-F238E27FC236}">
                <a16:creationId xmlns="" xmlns:a16="http://schemas.microsoft.com/office/drawing/2014/main" id="{F831572E-378E-41C1-A8B9-6410AC8627DE}"/>
              </a:ext>
            </a:extLst>
          </p:cNvPr>
          <p:cNvSpPr>
            <a:spLocks noGrp="1"/>
          </p:cNvSpPr>
          <p:nvPr>
            <p:ph type="sldNum" sz="quarter" idx="4"/>
          </p:nvPr>
        </p:nvSpPr>
        <p:spPr>
          <a:xfrm>
            <a:off x="4032195" y="4725001"/>
            <a:ext cx="1079610" cy="180635"/>
          </a:xfrm>
          <a:prstGeom prst="rect">
            <a:avLst/>
          </a:prstGeom>
        </p:spPr>
        <p:txBody>
          <a:bodyPr vert="horz" lIns="0" tIns="34290" rIns="0" bIns="34290" rtlCol="0" anchor="ctr"/>
          <a:lstStyle>
            <a:lvl1pPr algn="ctr">
              <a:defRPr sz="700">
                <a:solidFill>
                  <a:srgbClr val="9EA9B2"/>
                </a:solidFill>
              </a:defRPr>
            </a:lvl1pPr>
          </a:lstStyle>
          <a:p>
            <a:fld id="{7DAB47CC-2047-4FFE-9F3B-6C9AB62C3816}" type="slidenum">
              <a:rPr lang="en-GB" smtClean="0"/>
              <a:pPr/>
              <a:t>‹n.›</a:t>
            </a:fld>
            <a:endParaRPr lang="en-GB"/>
          </a:p>
        </p:txBody>
      </p:sp>
      <p:cxnSp>
        <p:nvCxnSpPr>
          <p:cNvPr id="9" name="Straight Connector 8"/>
          <p:cNvCxnSpPr/>
          <p:nvPr userDrawn="1"/>
        </p:nvCxnSpPr>
        <p:spPr>
          <a:xfrm>
            <a:off x="359569" y="4725000"/>
            <a:ext cx="8424863" cy="0"/>
          </a:xfrm>
          <a:prstGeom prst="line">
            <a:avLst/>
          </a:prstGeom>
          <a:ln>
            <a:solidFill>
              <a:srgbClr val="9EA9B2"/>
            </a:solidFill>
          </a:ln>
        </p:spPr>
        <p:style>
          <a:lnRef idx="1">
            <a:schemeClr val="accent1"/>
          </a:lnRef>
          <a:fillRef idx="0">
            <a:schemeClr val="accent1"/>
          </a:fillRef>
          <a:effectRef idx="0">
            <a:schemeClr val="accent1"/>
          </a:effectRef>
          <a:fontRef idx="minor">
            <a:schemeClr val="tx1"/>
          </a:fontRef>
        </p:style>
      </p:cxnSp>
      <p:pic>
        <p:nvPicPr>
          <p:cNvPr id="10" name="Picture 9" descr="HFW_Standard_RGB_Dark_Blue.jpg"/>
          <p:cNvPicPr>
            <a:picLocks noChangeAspect="1"/>
          </p:cNvPicPr>
          <p:nvPr userDrawn="1"/>
        </p:nvPicPr>
        <p:blipFill>
          <a:blip r:embed="rId19" cstate="print"/>
          <a:stretch>
            <a:fillRect/>
          </a:stretch>
        </p:blipFill>
        <p:spPr>
          <a:xfrm>
            <a:off x="360000" y="324000"/>
            <a:ext cx="886254" cy="540000"/>
          </a:xfrm>
          <a:prstGeom prst="rect">
            <a:avLst/>
          </a:prstGeom>
        </p:spPr>
      </p:pic>
    </p:spTree>
    <p:extLst>
      <p:ext uri="{BB962C8B-B14F-4D97-AF65-F5344CB8AC3E}">
        <p14:creationId xmlns:p14="http://schemas.microsoft.com/office/powerpoint/2010/main" val="3210387946"/>
      </p:ext>
    </p:extLst>
  </p:cSld>
  <p:clrMap bg1="lt1" tx1="dk1" bg2="lt2" tx2="dk2" accent1="accent1" accent2="accent2" accent3="accent3" accent4="accent4" accent5="accent5" accent6="accent6" hlink="hlink" folHlink="folHlink"/>
  <p:sldLayoutIdLst>
    <p:sldLayoutId id="2147483675" r:id="rId1"/>
    <p:sldLayoutId id="2147483757" r:id="rId2"/>
    <p:sldLayoutId id="2147483758" r:id="rId3"/>
    <p:sldLayoutId id="2147483759" r:id="rId4"/>
    <p:sldLayoutId id="2147483760"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 id="2147483834" r:id="rId14"/>
    <p:sldLayoutId id="2147483835" r:id="rId15"/>
    <p:sldLayoutId id="2147483836" r:id="rId16"/>
    <p:sldLayoutId id="2147483837" r:id="rId17"/>
  </p:sldLayoutIdLst>
  <p:txStyles>
    <p:titleStyle>
      <a:lvl1pPr algn="r" defTabSz="685800" rtl="0" eaLnBrk="1" latinLnBrk="0" hangingPunct="1">
        <a:lnSpc>
          <a:spcPct val="90000"/>
        </a:lnSpc>
        <a:spcBef>
          <a:spcPct val="0"/>
        </a:spcBef>
        <a:buNone/>
        <a:defRPr sz="1600" kern="1200" cap="all" baseline="0">
          <a:solidFill>
            <a:schemeClr val="tx1"/>
          </a:solidFill>
          <a:latin typeface="+mj-lt"/>
          <a:ea typeface="+mj-ea"/>
          <a:cs typeface="+mj-cs"/>
        </a:defRPr>
      </a:lvl1pPr>
    </p:titleStyle>
    <p:bodyStyle>
      <a:lvl1pPr marL="0" indent="0" algn="l" defTabSz="685800" rtl="0" eaLnBrk="1" latinLnBrk="0" hangingPunct="1">
        <a:lnSpc>
          <a:spcPct val="90000"/>
        </a:lnSpc>
        <a:spcBef>
          <a:spcPts val="900"/>
        </a:spcBef>
        <a:buFont typeface="Arial" panose="020B0604020202020204" pitchFamily="34" charset="0"/>
        <a:buNone/>
        <a:defRPr sz="1600" kern="1200" cap="all" baseline="0">
          <a:solidFill>
            <a:schemeClr val="tx2"/>
          </a:solidFill>
          <a:latin typeface="+mn-lt"/>
          <a:ea typeface="+mn-ea"/>
          <a:cs typeface="+mn-cs"/>
        </a:defRPr>
      </a:lvl1pPr>
      <a:lvl2pPr marL="0" indent="0" algn="l" defTabSz="685800" rtl="0" eaLnBrk="1" latinLnBrk="0" hangingPunct="1">
        <a:lnSpc>
          <a:spcPct val="90000"/>
        </a:lnSpc>
        <a:spcBef>
          <a:spcPts val="600"/>
        </a:spcBef>
        <a:spcAft>
          <a:spcPts val="0"/>
        </a:spcAft>
        <a:buFontTx/>
        <a:buNone/>
        <a:defRPr sz="1600" kern="1200">
          <a:solidFill>
            <a:schemeClr val="tx2"/>
          </a:solidFill>
          <a:latin typeface="+mn-lt"/>
          <a:ea typeface="+mn-ea"/>
          <a:cs typeface="+mn-cs"/>
        </a:defRPr>
      </a:lvl2pPr>
      <a:lvl3pPr marL="0" indent="2381" algn="l" defTabSz="685800" rtl="0" eaLnBrk="1" latinLnBrk="0" hangingPunct="1">
        <a:lnSpc>
          <a:spcPct val="9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3pPr>
      <a:lvl4pPr marL="179388" indent="-179388" algn="l" defTabSz="685800" rtl="0" eaLnBrk="1" latinLnBrk="0" hangingPunct="1">
        <a:lnSpc>
          <a:spcPct val="9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360363" indent="-180975" algn="l" defTabSz="685800" rtl="0" eaLnBrk="1" latinLnBrk="0" hangingPunct="1">
        <a:lnSpc>
          <a:spcPct val="90000"/>
        </a:lnSpc>
        <a:spcBef>
          <a:spcPts val="0"/>
        </a:spcBef>
        <a:spcAft>
          <a:spcPts val="450"/>
        </a:spcAft>
        <a:buFont typeface="Arial" panose="020B0604020202020204" pitchFamily="34" charset="0"/>
        <a:buNone/>
        <a:defRPr sz="1200" kern="1200">
          <a:solidFill>
            <a:schemeClr val="tx1"/>
          </a:solidFill>
          <a:latin typeface="+mn-lt"/>
          <a:ea typeface="+mn-ea"/>
          <a:cs typeface="+mn-cs"/>
        </a:defRPr>
      </a:lvl5pPr>
      <a:lvl6pPr marL="360363" indent="-180975" algn="l" defTabSz="685800" rtl="0" eaLnBrk="1" latinLnBrk="0" hangingPunct="1">
        <a:lnSpc>
          <a:spcPct val="90000"/>
        </a:lnSpc>
        <a:spcBef>
          <a:spcPts val="0"/>
        </a:spcBef>
        <a:spcAft>
          <a:spcPts val="600"/>
        </a:spcAft>
        <a:buFont typeface="Arial" panose="020B0604020202020204" pitchFamily="34" charset="0"/>
        <a:buChar char="‒"/>
        <a:defRPr lang="en-GB" sz="1600" kern="1200" dirty="0">
          <a:solidFill>
            <a:schemeClr val="tx1"/>
          </a:solidFill>
          <a:latin typeface="+mn-lt"/>
          <a:ea typeface="+mn-ea"/>
          <a:cs typeface="+mn-cs"/>
        </a:defRPr>
      </a:lvl6pPr>
      <a:lvl7pPr marL="360363" indent="-180975" algn="l" defTabSz="685800" rtl="0" eaLnBrk="1" latinLnBrk="0" hangingPunct="1">
        <a:lnSpc>
          <a:spcPct val="90000"/>
        </a:lnSpc>
        <a:spcBef>
          <a:spcPts val="375"/>
        </a:spcBef>
        <a:buFont typeface="Arial" panose="020B0604020202020204" pitchFamily="34" charset="0"/>
        <a:buNone/>
        <a:defRPr sz="900" kern="1200">
          <a:solidFill>
            <a:schemeClr val="tx1"/>
          </a:solidFill>
          <a:latin typeface="+mn-lt"/>
          <a:ea typeface="+mn-ea"/>
          <a:cs typeface="+mn-cs"/>
        </a:defRPr>
      </a:lvl7pPr>
      <a:lvl8pPr marL="360363" indent="-180975"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8pPr>
      <a:lvl9pPr marL="360363" indent="-180975"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17.xml"/><Relationship Id="rId3"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smtClean="0"/>
              <a:t>Lextrasporti</a:t>
            </a:r>
            <a:r>
              <a:rPr lang="en-GB" dirty="0" smtClean="0"/>
              <a:t/>
            </a:r>
            <a:br>
              <a:rPr lang="en-GB" dirty="0" smtClean="0"/>
            </a:br>
            <a:r>
              <a:rPr lang="en-GB" dirty="0" err="1" smtClean="0"/>
              <a:t>cantieri</a:t>
            </a:r>
            <a:r>
              <a:rPr lang="en-GB" dirty="0" smtClean="0"/>
              <a:t> </a:t>
            </a:r>
            <a:r>
              <a:rPr lang="en-GB" dirty="0" err="1" smtClean="0"/>
              <a:t>navali</a:t>
            </a:r>
            <a:endParaRPr lang="en-GB" dirty="0"/>
          </a:p>
        </p:txBody>
      </p:sp>
      <p:sp>
        <p:nvSpPr>
          <p:cNvPr id="3" name="Subtitle 2"/>
          <p:cNvSpPr>
            <a:spLocks noGrp="1"/>
          </p:cNvSpPr>
          <p:nvPr>
            <p:ph type="subTitle" idx="1"/>
          </p:nvPr>
        </p:nvSpPr>
        <p:spPr/>
        <p:txBody>
          <a:bodyPr/>
          <a:lstStyle/>
          <a:p>
            <a:endParaRPr lang="en-GB" dirty="0" smtClean="0"/>
          </a:p>
          <a:p>
            <a:r>
              <a:rPr lang="en-GB" dirty="0" smtClean="0"/>
              <a:t>Builder’s risk insurance: there where you need it? </a:t>
            </a:r>
            <a:endParaRPr lang="en-GB" dirty="0"/>
          </a:p>
        </p:txBody>
      </p:sp>
    </p:spTree>
    <p:extLst>
      <p:ext uri="{BB962C8B-B14F-4D97-AF65-F5344CB8AC3E}">
        <p14:creationId xmlns:p14="http://schemas.microsoft.com/office/powerpoint/2010/main" val="261563623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What are the problems</a:t>
            </a:r>
            <a:endParaRPr lang="en-GB" dirty="0"/>
          </a:p>
        </p:txBody>
      </p:sp>
      <p:sp>
        <p:nvSpPr>
          <p:cNvPr id="3" name="Title 2"/>
          <p:cNvSpPr>
            <a:spLocks noGrp="1"/>
          </p:cNvSpPr>
          <p:nvPr>
            <p:ph type="title"/>
          </p:nvPr>
        </p:nvSpPr>
        <p:spPr/>
        <p:txBody>
          <a:bodyPr/>
          <a:lstStyle/>
          <a:p>
            <a:r>
              <a:rPr lang="en-GB" dirty="0" smtClean="0"/>
              <a:t>Builder’s risk</a:t>
            </a:r>
            <a:endParaRPr lang="en-GB" dirty="0"/>
          </a:p>
        </p:txBody>
      </p:sp>
      <p:sp>
        <p:nvSpPr>
          <p:cNvPr id="4" name="Content Placeholder 3"/>
          <p:cNvSpPr>
            <a:spLocks noGrp="1"/>
          </p:cNvSpPr>
          <p:nvPr>
            <p:ph sz="quarter" idx="14"/>
          </p:nvPr>
        </p:nvSpPr>
        <p:spPr/>
        <p:txBody>
          <a:bodyPr>
            <a:normAutofit/>
          </a:bodyPr>
          <a:lstStyle/>
          <a:p>
            <a:pPr>
              <a:buFont typeface="Arial" pitchFamily="34" charset="0"/>
              <a:buChar char="•"/>
            </a:pPr>
            <a:r>
              <a:rPr lang="en-GB" cap="none" dirty="0" smtClean="0">
                <a:solidFill>
                  <a:schemeClr val="tx1"/>
                </a:solidFill>
              </a:rPr>
              <a:t>Marine Insurance Act 1906</a:t>
            </a:r>
          </a:p>
          <a:p>
            <a:pPr lvl="4">
              <a:lnSpc>
                <a:spcPct val="80000"/>
              </a:lnSpc>
            </a:pPr>
            <a:endParaRPr lang="en-GB" dirty="0" smtClean="0"/>
          </a:p>
          <a:p>
            <a:pPr lvl="4">
              <a:lnSpc>
                <a:spcPct val="80000"/>
              </a:lnSpc>
            </a:pPr>
            <a:r>
              <a:rPr lang="en-GB" dirty="0" smtClean="0"/>
              <a:t> section 55 </a:t>
            </a:r>
          </a:p>
          <a:p>
            <a:pPr lvl="4">
              <a:buNone/>
            </a:pPr>
            <a:r>
              <a:rPr lang="en-GB" i="1" dirty="0" smtClean="0">
                <a:solidFill>
                  <a:schemeClr val="tx2"/>
                </a:solidFill>
              </a:rPr>
              <a:t>	“The insurer is not liable for any loss attributable to the wilful misconduct of the assured, but, unless the policy otherwise provides, he is liable for any loss proximately caused by a peril insured against, even though the loss would not have happened but for the misconduct or negligence of the master or crew;”</a:t>
            </a:r>
          </a:p>
          <a:p>
            <a:pPr>
              <a:buFont typeface="Arial" pitchFamily="34" charset="0"/>
              <a:buChar char="•"/>
            </a:pPr>
            <a:r>
              <a:rPr lang="en-GB" cap="none" dirty="0" smtClean="0">
                <a:solidFill>
                  <a:schemeClr val="tx1"/>
                </a:solidFill>
              </a:rPr>
              <a:t>Insurance Act 2015</a:t>
            </a:r>
          </a:p>
          <a:p>
            <a:pPr lvl="4">
              <a:lnSpc>
                <a:spcPct val="80000"/>
              </a:lnSpc>
            </a:pPr>
            <a:endParaRPr lang="en-GB" dirty="0" smtClean="0"/>
          </a:p>
          <a:p>
            <a:pPr lvl="4">
              <a:lnSpc>
                <a:spcPct val="80000"/>
              </a:lnSpc>
            </a:pPr>
            <a:r>
              <a:rPr lang="en-GB" dirty="0" smtClean="0"/>
              <a:t> section 3</a:t>
            </a:r>
          </a:p>
          <a:p>
            <a:pPr lvl="4">
              <a:buNone/>
            </a:pPr>
            <a:r>
              <a:rPr lang="en-GB" i="1" dirty="0" smtClean="0">
                <a:solidFill>
                  <a:schemeClr val="tx2"/>
                </a:solidFill>
              </a:rPr>
              <a:t>	“Before a contract of insurance is entered into, the insured must make to the insurer a fair presentation of the risk”</a:t>
            </a:r>
          </a:p>
          <a:p>
            <a:pPr lvl="4">
              <a:buFontTx/>
              <a:buChar char="-"/>
            </a:pPr>
            <a:endParaRPr lang="en-GB" i="1" dirty="0" smtClean="0">
              <a:solidFill>
                <a:schemeClr val="tx2"/>
              </a:solidFill>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535996" y="573881"/>
            <a:ext cx="4231709" cy="216000"/>
          </a:xfrm>
        </p:spPr>
        <p:txBody>
          <a:bodyPr/>
          <a:lstStyle/>
          <a:p>
            <a:r>
              <a:rPr lang="en-GB" dirty="0" smtClean="0"/>
              <a:t>Interaction with build contract</a:t>
            </a:r>
            <a:endParaRPr lang="en-GB" dirty="0"/>
          </a:p>
        </p:txBody>
      </p:sp>
      <p:sp>
        <p:nvSpPr>
          <p:cNvPr id="3" name="Title 2"/>
          <p:cNvSpPr>
            <a:spLocks noGrp="1"/>
          </p:cNvSpPr>
          <p:nvPr>
            <p:ph type="title"/>
          </p:nvPr>
        </p:nvSpPr>
        <p:spPr/>
        <p:txBody>
          <a:bodyPr/>
          <a:lstStyle/>
          <a:p>
            <a:r>
              <a:rPr lang="en-GB" dirty="0" smtClean="0"/>
              <a:t>Builder’s risk</a:t>
            </a:r>
            <a:endParaRPr lang="en-GB" dirty="0"/>
          </a:p>
        </p:txBody>
      </p:sp>
      <p:sp>
        <p:nvSpPr>
          <p:cNvPr id="4" name="Content Placeholder 3"/>
          <p:cNvSpPr>
            <a:spLocks noGrp="1"/>
          </p:cNvSpPr>
          <p:nvPr>
            <p:ph sz="quarter" idx="14"/>
          </p:nvPr>
        </p:nvSpPr>
        <p:spPr>
          <a:xfrm>
            <a:off x="343705" y="1006079"/>
            <a:ext cx="4192291" cy="3591000"/>
          </a:xfrm>
        </p:spPr>
        <p:txBody>
          <a:bodyPr>
            <a:normAutofit lnSpcReduction="10000"/>
          </a:bodyPr>
          <a:lstStyle/>
          <a:p>
            <a:pPr lvl="4">
              <a:buFontTx/>
              <a:buChar char="-"/>
            </a:pPr>
            <a:r>
              <a:rPr lang="en-GB" sz="1500" dirty="0" smtClean="0"/>
              <a:t>Who places the risk? Who pays the premium?</a:t>
            </a:r>
          </a:p>
          <a:p>
            <a:pPr lvl="4">
              <a:buFontTx/>
              <a:buChar char="-"/>
            </a:pPr>
            <a:endParaRPr lang="en-GB" sz="1500" i="1" dirty="0" smtClean="0">
              <a:solidFill>
                <a:schemeClr val="tx2"/>
              </a:solidFill>
            </a:endParaRPr>
          </a:p>
          <a:p>
            <a:pPr lvl="4">
              <a:buFontTx/>
              <a:buChar char="-"/>
            </a:pPr>
            <a:r>
              <a:rPr lang="en-GB" sz="1500" dirty="0" smtClean="0"/>
              <a:t>What is the insured value? Owner’s equipment? </a:t>
            </a:r>
          </a:p>
          <a:p>
            <a:pPr lvl="4">
              <a:buFontTx/>
              <a:buChar char="-"/>
            </a:pPr>
            <a:endParaRPr lang="en-GB" sz="1500" dirty="0" smtClean="0"/>
          </a:p>
          <a:p>
            <a:pPr lvl="4">
              <a:buFontTx/>
              <a:buChar char="-"/>
            </a:pPr>
            <a:r>
              <a:rPr lang="en-GB" sz="1500" dirty="0" smtClean="0"/>
              <a:t>Who controls the claims process? </a:t>
            </a:r>
          </a:p>
          <a:p>
            <a:pPr lvl="5">
              <a:buFontTx/>
              <a:buChar char="-"/>
            </a:pPr>
            <a:r>
              <a:rPr lang="en-GB" sz="1500" dirty="0" smtClean="0"/>
              <a:t>Access to staff, yard, documents etc.</a:t>
            </a:r>
          </a:p>
          <a:p>
            <a:pPr lvl="4">
              <a:buFontTx/>
              <a:buChar char="-"/>
            </a:pPr>
            <a:endParaRPr lang="en-GB" sz="1500" dirty="0" smtClean="0"/>
          </a:p>
          <a:p>
            <a:pPr lvl="4">
              <a:buFontTx/>
              <a:buChar char="-"/>
            </a:pPr>
            <a:r>
              <a:rPr lang="en-GB" sz="1500" dirty="0" smtClean="0"/>
              <a:t>Who are the insurance funds paid to? The yard or the owner?</a:t>
            </a:r>
          </a:p>
          <a:p>
            <a:pPr lvl="5">
              <a:buFontTx/>
              <a:buChar char="-"/>
            </a:pPr>
            <a:r>
              <a:rPr lang="en-GB" sz="1500" dirty="0" smtClean="0"/>
              <a:t>Linked into whether a replacement vessel will be constructed. </a:t>
            </a:r>
          </a:p>
          <a:p>
            <a:pPr lvl="4">
              <a:buFontTx/>
              <a:buChar char="-"/>
            </a:pPr>
            <a:endParaRPr lang="en-GB" sz="1500" dirty="0" smtClean="0"/>
          </a:p>
          <a:p>
            <a:pPr lvl="4">
              <a:buFontTx/>
              <a:buChar char="-"/>
            </a:pPr>
            <a:r>
              <a:rPr lang="en-GB" sz="1500" dirty="0" smtClean="0"/>
              <a:t>Who funds the deductible? </a:t>
            </a:r>
          </a:p>
        </p:txBody>
      </p:sp>
      <p:pic>
        <p:nvPicPr>
          <p:cNvPr id="2050" name="Picture 2" descr="I:\Image Library\SECTORS\Construction\Powerpoint\Large\Construction-Site-Getty-460359023-PP-L.jpg"/>
          <p:cNvPicPr>
            <a:picLocks noChangeAspect="1" noChangeArrowheads="1"/>
          </p:cNvPicPr>
          <p:nvPr/>
        </p:nvPicPr>
        <p:blipFill>
          <a:blip r:embed="rId3" cstate="print"/>
          <a:srcRect/>
          <a:stretch>
            <a:fillRect/>
          </a:stretch>
        </p:blipFill>
        <p:spPr bwMode="auto">
          <a:xfrm>
            <a:off x="5024183" y="1006079"/>
            <a:ext cx="3743522" cy="2105731"/>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endParaRPr lang="en-GB"/>
          </a:p>
        </p:txBody>
      </p:sp>
      <p:sp>
        <p:nvSpPr>
          <p:cNvPr id="5" name="Title 4"/>
          <p:cNvSpPr>
            <a:spLocks noGrp="1"/>
          </p:cNvSpPr>
          <p:nvPr>
            <p:ph type="title"/>
          </p:nvPr>
        </p:nvSpPr>
        <p:spPr/>
        <p:txBody>
          <a:bodyPr/>
          <a:lstStyle/>
          <a:p>
            <a:endParaRPr lang="en-GB"/>
          </a:p>
        </p:txBody>
      </p:sp>
      <p:sp>
        <p:nvSpPr>
          <p:cNvPr id="7" name="Text Placeholder 6"/>
          <p:cNvSpPr>
            <a:spLocks noGrp="1"/>
          </p:cNvSpPr>
          <p:nvPr>
            <p:ph type="body" sz="quarter" idx="14"/>
          </p:nvPr>
        </p:nvSpPr>
        <p:spPr/>
        <p:txBody>
          <a:bodyPr/>
          <a:lstStyle/>
          <a:p>
            <a:r>
              <a:rPr lang="en-GB" dirty="0" smtClean="0"/>
              <a:t>Conclusion</a:t>
            </a:r>
            <a:endParaRPr lang="en-GB" dirty="0"/>
          </a:p>
        </p:txBody>
      </p:sp>
    </p:spTree>
    <p:custDataLst>
      <p:tags r:id="rId1"/>
    </p:custDataLst>
    <p:extLst>
      <p:ext uri="{BB962C8B-B14F-4D97-AF65-F5344CB8AC3E}">
        <p14:creationId xmlns:p14="http://schemas.microsoft.com/office/powerpoint/2010/main" val="480350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The shipbuilding market</a:t>
            </a:r>
            <a:endParaRPr lang="en-GB" dirty="0"/>
          </a:p>
        </p:txBody>
      </p:sp>
      <p:sp>
        <p:nvSpPr>
          <p:cNvPr id="3" name="Title 2"/>
          <p:cNvSpPr>
            <a:spLocks noGrp="1"/>
          </p:cNvSpPr>
          <p:nvPr>
            <p:ph type="title"/>
          </p:nvPr>
        </p:nvSpPr>
        <p:spPr/>
        <p:txBody>
          <a:bodyPr/>
          <a:lstStyle/>
          <a:p>
            <a:r>
              <a:rPr lang="en-GB" dirty="0" smtClean="0"/>
              <a:t>Builder’s risk</a:t>
            </a:r>
            <a:endParaRPr lang="en-GB" dirty="0"/>
          </a:p>
        </p:txBody>
      </p:sp>
      <p:sp>
        <p:nvSpPr>
          <p:cNvPr id="4" name="Content Placeholder 3"/>
          <p:cNvSpPr>
            <a:spLocks noGrp="1"/>
          </p:cNvSpPr>
          <p:nvPr>
            <p:ph sz="quarter" idx="14"/>
          </p:nvPr>
        </p:nvSpPr>
        <p:spPr>
          <a:xfrm>
            <a:off x="343705" y="1006078"/>
            <a:ext cx="8424000" cy="3833923"/>
          </a:xfrm>
        </p:spPr>
        <p:txBody>
          <a:bodyPr>
            <a:normAutofit/>
          </a:bodyPr>
          <a:lstStyle/>
          <a:p>
            <a:pPr marL="0" lvl="4" indent="0">
              <a:spcBef>
                <a:spcPts val="300"/>
              </a:spcBef>
              <a:buFont typeface="Arial" pitchFamily="34" charset="0"/>
              <a:buChar char="•"/>
            </a:pPr>
            <a:r>
              <a:rPr lang="en-GB" dirty="0" smtClean="0"/>
              <a:t>New build prices rose between 5% and 20% in 2017</a:t>
            </a:r>
          </a:p>
          <a:p>
            <a:pPr marL="0" lvl="4" indent="0">
              <a:spcBef>
                <a:spcPts val="300"/>
              </a:spcBef>
              <a:buFont typeface="Arial" pitchFamily="34" charset="0"/>
              <a:buChar char="•"/>
            </a:pPr>
            <a:r>
              <a:rPr lang="en-GB" dirty="0" smtClean="0"/>
              <a:t>Global order book declined from 233.4m DWT to 222.4m DWT</a:t>
            </a:r>
          </a:p>
          <a:p>
            <a:pPr lvl="1">
              <a:buFont typeface="Arial" pitchFamily="34" charset="0"/>
              <a:buChar char="•"/>
            </a:pPr>
            <a:endParaRPr lang="en-GB" cap="none" dirty="0"/>
          </a:p>
        </p:txBody>
      </p:sp>
      <p:pic>
        <p:nvPicPr>
          <p:cNvPr id="1027" name="Picture 3"/>
          <p:cNvPicPr>
            <a:picLocks noChangeAspect="1" noChangeArrowheads="1"/>
          </p:cNvPicPr>
          <p:nvPr/>
        </p:nvPicPr>
        <p:blipFill>
          <a:blip r:embed="rId3" cstate="print"/>
          <a:srcRect/>
          <a:stretch>
            <a:fillRect/>
          </a:stretch>
        </p:blipFill>
        <p:spPr bwMode="auto">
          <a:xfrm>
            <a:off x="1543050" y="1707654"/>
            <a:ext cx="6057900" cy="29241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The state of the nation</a:t>
            </a:r>
            <a:endParaRPr lang="en-GB" dirty="0"/>
          </a:p>
        </p:txBody>
      </p:sp>
      <p:sp>
        <p:nvSpPr>
          <p:cNvPr id="3" name="Title 2"/>
          <p:cNvSpPr>
            <a:spLocks noGrp="1"/>
          </p:cNvSpPr>
          <p:nvPr>
            <p:ph type="title"/>
          </p:nvPr>
        </p:nvSpPr>
        <p:spPr/>
        <p:txBody>
          <a:bodyPr/>
          <a:lstStyle/>
          <a:p>
            <a:r>
              <a:rPr lang="en-GB" dirty="0" smtClean="0"/>
              <a:t>Builder’s risk</a:t>
            </a:r>
            <a:endParaRPr lang="en-GB" dirty="0"/>
          </a:p>
        </p:txBody>
      </p:sp>
      <p:pic>
        <p:nvPicPr>
          <p:cNvPr id="3075" name="Picture 3" descr="I:\Image Library\SECTORS\Insurance and Reinsurance\Powerpoint\Large\Lloyds-building-stairs-futuristic-building-187245066-PP-L.jpg"/>
          <p:cNvPicPr>
            <a:picLocks noChangeAspect="1" noChangeArrowheads="1"/>
          </p:cNvPicPr>
          <p:nvPr/>
        </p:nvPicPr>
        <p:blipFill>
          <a:blip r:embed="rId3" cstate="print"/>
          <a:srcRect/>
          <a:stretch>
            <a:fillRect/>
          </a:stretch>
        </p:blipFill>
        <p:spPr bwMode="auto">
          <a:xfrm>
            <a:off x="0" y="0"/>
            <a:ext cx="9144000" cy="5143501"/>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p:txBody>
          <a:bodyPr/>
          <a:lstStyle/>
          <a:p>
            <a:r>
              <a:rPr lang="en-GB" dirty="0" smtClean="0"/>
              <a:t>A timely reminder</a:t>
            </a:r>
            <a:endParaRPr lang="en-GB" dirty="0"/>
          </a:p>
        </p:txBody>
      </p:sp>
      <p:sp>
        <p:nvSpPr>
          <p:cNvPr id="7" name="Title 6"/>
          <p:cNvSpPr>
            <a:spLocks noGrp="1"/>
          </p:cNvSpPr>
          <p:nvPr>
            <p:ph type="title"/>
          </p:nvPr>
        </p:nvSpPr>
        <p:spPr/>
        <p:txBody>
          <a:bodyPr/>
          <a:lstStyle/>
          <a:p>
            <a:r>
              <a:rPr lang="en-GB" dirty="0" smtClean="0"/>
              <a:t>Builder’s risk</a:t>
            </a:r>
            <a:endParaRPr lang="en-GB" dirty="0"/>
          </a:p>
        </p:txBody>
      </p:sp>
      <p:pic>
        <p:nvPicPr>
          <p:cNvPr id="1026" name="Picture 2" descr="G:\SYIQ_47811.jpg"/>
          <p:cNvPicPr>
            <a:picLocks noGrp="1" noChangeAspect="1" noChangeArrowheads="1"/>
          </p:cNvPicPr>
          <p:nvPr>
            <p:ph sz="quarter" idx="14"/>
          </p:nvPr>
        </p:nvPicPr>
        <p:blipFill>
          <a:blip r:embed="rId3" cstate="print"/>
          <a:srcRect/>
          <a:stretch>
            <a:fillRect/>
          </a:stretch>
        </p:blipFill>
        <p:spPr bwMode="auto">
          <a:xfrm>
            <a:off x="0" y="-1"/>
            <a:ext cx="9144000" cy="5323729"/>
          </a:xfrm>
          <a:prstGeom prst="rect">
            <a:avLst/>
          </a:prstGeom>
          <a:noFill/>
        </p:spPr>
      </p:pic>
      <p:pic>
        <p:nvPicPr>
          <p:cNvPr id="1028" name="Picture 4" descr="North Charleston Fire Department had crews on the scene of the structure fire off Avenue A South in North Charleston. (Photo/Bobby Hiott)"/>
          <p:cNvPicPr>
            <a:picLocks noChangeAspect="1" noChangeArrowheads="1"/>
          </p:cNvPicPr>
          <p:nvPr/>
        </p:nvPicPr>
        <p:blipFill>
          <a:blip r:embed="rId4" cstate="print"/>
          <a:srcRect/>
          <a:stretch>
            <a:fillRect/>
          </a:stretch>
        </p:blipFill>
        <p:spPr bwMode="auto">
          <a:xfrm>
            <a:off x="-4684987" y="-519801"/>
            <a:ext cx="2287493" cy="1715620"/>
          </a:xfrm>
          <a:prstGeom prst="rect">
            <a:avLst/>
          </a:prstGeom>
          <a:noFill/>
        </p:spPr>
      </p:pic>
      <p:sp>
        <p:nvSpPr>
          <p:cNvPr id="1030" name="AutoShape 6" descr="https://navaltoday.com/wp-content/uploads/2018/07/fire-breaks-out-aboard-under-construction-italian-logistic-support-ship-vulcano-320x22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032" name="Picture 8" descr="https://navaltoday.com/wp-content/uploads/2018/07/fire-breaks-out-aboard-under-construction-italian-logistic-support-ship-vulcano-320x229.jpg"/>
          <p:cNvPicPr>
            <a:picLocks noChangeAspect="1" noChangeArrowheads="1"/>
          </p:cNvPicPr>
          <p:nvPr/>
        </p:nvPicPr>
        <p:blipFill>
          <a:blip r:embed="rId5" cstate="print"/>
          <a:srcRect/>
          <a:stretch>
            <a:fillRect/>
          </a:stretch>
        </p:blipFill>
        <p:spPr bwMode="auto">
          <a:xfrm>
            <a:off x="-6229200" y="1667614"/>
            <a:ext cx="2687960" cy="1923572"/>
          </a:xfrm>
          <a:prstGeom prst="rect">
            <a:avLst/>
          </a:prstGeom>
          <a:noFill/>
        </p:spPr>
      </p:pic>
    </p:spTree>
    <p:extLst>
      <p:ext uri="{BB962C8B-B14F-4D97-AF65-F5344CB8AC3E}">
        <p14:creationId xmlns:p14="http://schemas.microsoft.com/office/powerpoint/2010/main" val="246469604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What is the concern</a:t>
            </a:r>
            <a:endParaRPr lang="en-GB" dirty="0"/>
          </a:p>
        </p:txBody>
      </p:sp>
      <p:sp>
        <p:nvSpPr>
          <p:cNvPr id="3" name="Title 2"/>
          <p:cNvSpPr>
            <a:spLocks noGrp="1"/>
          </p:cNvSpPr>
          <p:nvPr>
            <p:ph type="title"/>
          </p:nvPr>
        </p:nvSpPr>
        <p:spPr/>
        <p:txBody>
          <a:bodyPr/>
          <a:lstStyle/>
          <a:p>
            <a:r>
              <a:rPr lang="en-GB" dirty="0" smtClean="0"/>
              <a:t>Builder’s risk</a:t>
            </a:r>
            <a:endParaRPr lang="en-GB" dirty="0"/>
          </a:p>
        </p:txBody>
      </p:sp>
      <p:sp>
        <p:nvSpPr>
          <p:cNvPr id="4" name="Content Placeholder 3"/>
          <p:cNvSpPr>
            <a:spLocks noGrp="1"/>
          </p:cNvSpPr>
          <p:nvPr>
            <p:ph sz="quarter" idx="14"/>
          </p:nvPr>
        </p:nvSpPr>
        <p:spPr>
          <a:xfrm>
            <a:off x="343705" y="1006078"/>
            <a:ext cx="4568249" cy="3833923"/>
          </a:xfrm>
        </p:spPr>
        <p:txBody>
          <a:bodyPr>
            <a:normAutofit fontScale="70000" lnSpcReduction="20000"/>
          </a:bodyPr>
          <a:lstStyle/>
          <a:p>
            <a:pPr marL="0" lvl="4" indent="0">
              <a:spcBef>
                <a:spcPts val="300"/>
              </a:spcBef>
              <a:buFont typeface="Arial" pitchFamily="34" charset="0"/>
              <a:buChar char="•"/>
            </a:pPr>
            <a:r>
              <a:rPr lang="en-GB" sz="2000" dirty="0" smtClean="0"/>
              <a:t>The primary concern is usually fire but also:</a:t>
            </a:r>
          </a:p>
          <a:p>
            <a:pPr lvl="4">
              <a:lnSpc>
                <a:spcPct val="100000"/>
              </a:lnSpc>
            </a:pPr>
            <a:r>
              <a:rPr lang="en-GB" sz="2000" dirty="0" smtClean="0"/>
              <a:t>Earthquake</a:t>
            </a:r>
          </a:p>
          <a:p>
            <a:pPr lvl="4">
              <a:lnSpc>
                <a:spcPct val="100000"/>
              </a:lnSpc>
            </a:pPr>
            <a:r>
              <a:rPr lang="en-GB" sz="2000" dirty="0" smtClean="0"/>
              <a:t>Flood</a:t>
            </a:r>
          </a:p>
          <a:p>
            <a:pPr lvl="4">
              <a:lnSpc>
                <a:spcPct val="100000"/>
              </a:lnSpc>
            </a:pPr>
            <a:r>
              <a:rPr lang="en-GB" sz="2000" dirty="0" smtClean="0"/>
              <a:t>Security</a:t>
            </a:r>
          </a:p>
          <a:p>
            <a:pPr lvl="4">
              <a:lnSpc>
                <a:spcPct val="100000"/>
              </a:lnSpc>
            </a:pPr>
            <a:r>
              <a:rPr lang="en-GB" sz="2000" dirty="0" smtClean="0"/>
              <a:t>Ease of launching</a:t>
            </a:r>
          </a:p>
          <a:p>
            <a:pPr lvl="4">
              <a:lnSpc>
                <a:spcPct val="100000"/>
              </a:lnSpc>
            </a:pPr>
            <a:r>
              <a:rPr lang="en-GB" sz="2000" dirty="0" smtClean="0"/>
              <a:t>Sea Trials and Delivery Trips</a:t>
            </a:r>
          </a:p>
          <a:p>
            <a:pPr lvl="4">
              <a:lnSpc>
                <a:spcPct val="100000"/>
              </a:lnSpc>
            </a:pPr>
            <a:endParaRPr lang="en-GB" sz="2000" dirty="0" smtClean="0"/>
          </a:p>
          <a:p>
            <a:pPr>
              <a:buFont typeface="Arial" pitchFamily="34" charset="0"/>
              <a:buChar char="•"/>
            </a:pPr>
            <a:r>
              <a:rPr lang="en-GB" sz="2000" cap="none" dirty="0" smtClean="0">
                <a:solidFill>
                  <a:schemeClr val="tx1"/>
                </a:solidFill>
              </a:rPr>
              <a:t>What are the risks:</a:t>
            </a:r>
          </a:p>
          <a:p>
            <a:pPr lvl="4">
              <a:lnSpc>
                <a:spcPct val="100000"/>
              </a:lnSpc>
            </a:pPr>
            <a:r>
              <a:rPr lang="en-GB" sz="2000" dirty="0" smtClean="0"/>
              <a:t>Complexity and therefore the length of the construction</a:t>
            </a:r>
          </a:p>
          <a:p>
            <a:pPr lvl="4">
              <a:lnSpc>
                <a:spcPct val="100000"/>
              </a:lnSpc>
            </a:pPr>
            <a:r>
              <a:rPr lang="en-GB" sz="2000" dirty="0" smtClean="0"/>
              <a:t>Use of modular construction</a:t>
            </a:r>
          </a:p>
          <a:p>
            <a:pPr lvl="4">
              <a:lnSpc>
                <a:spcPct val="100000"/>
              </a:lnSpc>
            </a:pPr>
            <a:r>
              <a:rPr lang="en-GB" sz="2000" dirty="0" smtClean="0"/>
              <a:t>Installation of specialised machinery</a:t>
            </a:r>
          </a:p>
          <a:p>
            <a:pPr lvl="4">
              <a:lnSpc>
                <a:spcPct val="100000"/>
              </a:lnSpc>
            </a:pPr>
            <a:r>
              <a:rPr lang="en-GB" sz="2000" dirty="0" smtClean="0"/>
              <a:t>Higher component of flammable furnishings (yachts, cruise and passenger vessels)</a:t>
            </a:r>
          </a:p>
          <a:p>
            <a:pPr lvl="4">
              <a:lnSpc>
                <a:spcPct val="100000"/>
              </a:lnSpc>
            </a:pPr>
            <a:r>
              <a:rPr lang="en-GB" sz="2000" dirty="0" smtClean="0"/>
              <a:t>Use and sophistication of control and monitoring systems</a:t>
            </a:r>
          </a:p>
          <a:p>
            <a:pPr lvl="1">
              <a:buFont typeface="Arial" pitchFamily="34" charset="0"/>
              <a:buChar char="•"/>
            </a:pPr>
            <a:endParaRPr lang="en-GB" cap="none" dirty="0"/>
          </a:p>
        </p:txBody>
      </p:sp>
      <p:pic>
        <p:nvPicPr>
          <p:cNvPr id="4100" name="Picture 4" descr="I:\Image Library\SECTORS\Shipping\Powerpoint\Large\Ship propellor-iStock-500551949-PP-L.jpg"/>
          <p:cNvPicPr>
            <a:picLocks noChangeAspect="1" noChangeArrowheads="1"/>
          </p:cNvPicPr>
          <p:nvPr/>
        </p:nvPicPr>
        <p:blipFill>
          <a:blip r:embed="rId3" cstate="print"/>
          <a:srcRect/>
          <a:stretch>
            <a:fillRect/>
          </a:stretch>
        </p:blipFill>
        <p:spPr bwMode="auto">
          <a:xfrm>
            <a:off x="4911954" y="1006079"/>
            <a:ext cx="3855751" cy="216886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Institute clauses</a:t>
            </a:r>
            <a:endParaRPr lang="en-GB" dirty="0"/>
          </a:p>
        </p:txBody>
      </p:sp>
      <p:sp>
        <p:nvSpPr>
          <p:cNvPr id="3" name="Title 2"/>
          <p:cNvSpPr>
            <a:spLocks noGrp="1"/>
          </p:cNvSpPr>
          <p:nvPr>
            <p:ph type="title"/>
          </p:nvPr>
        </p:nvSpPr>
        <p:spPr/>
        <p:txBody>
          <a:bodyPr/>
          <a:lstStyle/>
          <a:p>
            <a:r>
              <a:rPr lang="en-GB" dirty="0" smtClean="0"/>
              <a:t>Builder’s risk</a:t>
            </a:r>
            <a:endParaRPr lang="en-GB" dirty="0"/>
          </a:p>
        </p:txBody>
      </p:sp>
      <p:sp>
        <p:nvSpPr>
          <p:cNvPr id="4" name="Content Placeholder 3"/>
          <p:cNvSpPr>
            <a:spLocks noGrp="1"/>
          </p:cNvSpPr>
          <p:nvPr>
            <p:ph sz="quarter" idx="14"/>
          </p:nvPr>
        </p:nvSpPr>
        <p:spPr>
          <a:xfrm>
            <a:off x="343705" y="1006079"/>
            <a:ext cx="8424000" cy="3591000"/>
          </a:xfrm>
        </p:spPr>
        <p:txBody>
          <a:bodyPr>
            <a:normAutofit/>
          </a:bodyPr>
          <a:lstStyle/>
          <a:p>
            <a:pPr>
              <a:buFont typeface="Arial" pitchFamily="34" charset="0"/>
              <a:buChar char="•"/>
            </a:pPr>
            <a:r>
              <a:rPr lang="en-GB" cap="none" dirty="0" smtClean="0">
                <a:solidFill>
                  <a:schemeClr val="tx1"/>
                </a:solidFill>
              </a:rPr>
              <a:t>Declaration</a:t>
            </a:r>
          </a:p>
          <a:p>
            <a:pPr lvl="4"/>
            <a:r>
              <a:rPr lang="en-GB" dirty="0" smtClean="0"/>
              <a:t>Many vessel included in a given period</a:t>
            </a:r>
          </a:p>
          <a:p>
            <a:pPr lvl="4"/>
            <a:r>
              <a:rPr lang="en-GB" cap="none" dirty="0" smtClean="0">
                <a:solidFill>
                  <a:schemeClr val="tx1"/>
                </a:solidFill>
              </a:rPr>
              <a:t>Insurers bound to accept valid declarations in that period</a:t>
            </a:r>
          </a:p>
          <a:p>
            <a:pPr lvl="4"/>
            <a:r>
              <a:rPr lang="en-GB" dirty="0" smtClean="0"/>
              <a:t>Protects yard from future premium fluctuations</a:t>
            </a:r>
          </a:p>
          <a:p>
            <a:pPr lvl="4">
              <a:buNone/>
            </a:pPr>
            <a:endParaRPr lang="en-GB" cap="none" dirty="0" smtClean="0">
              <a:solidFill>
                <a:schemeClr val="tx1"/>
              </a:solidFill>
            </a:endParaRPr>
          </a:p>
          <a:p>
            <a:pPr>
              <a:buFont typeface="Arial" pitchFamily="34" charset="0"/>
              <a:buChar char="•"/>
            </a:pPr>
            <a:r>
              <a:rPr lang="en-GB" cap="none" dirty="0" smtClean="0">
                <a:solidFill>
                  <a:schemeClr val="tx1"/>
                </a:solidFill>
              </a:rPr>
              <a:t>Single Risk Policy</a:t>
            </a:r>
          </a:p>
          <a:p>
            <a:pPr lvl="4"/>
            <a:r>
              <a:rPr lang="en-GB" dirty="0" smtClean="0"/>
              <a:t>Each vessel on separate policy</a:t>
            </a:r>
          </a:p>
          <a:p>
            <a:pPr lvl="4"/>
            <a:r>
              <a:rPr lang="en-GB" cap="none" dirty="0" smtClean="0">
                <a:solidFill>
                  <a:schemeClr val="tx1"/>
                </a:solidFill>
              </a:rPr>
              <a:t>Yard may “shop around” each time</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Institute clauses</a:t>
            </a:r>
            <a:endParaRPr lang="en-GB" dirty="0"/>
          </a:p>
        </p:txBody>
      </p:sp>
      <p:sp>
        <p:nvSpPr>
          <p:cNvPr id="3" name="Title 2"/>
          <p:cNvSpPr>
            <a:spLocks noGrp="1"/>
          </p:cNvSpPr>
          <p:nvPr>
            <p:ph type="title"/>
          </p:nvPr>
        </p:nvSpPr>
        <p:spPr/>
        <p:txBody>
          <a:bodyPr/>
          <a:lstStyle/>
          <a:p>
            <a:r>
              <a:rPr lang="en-GB" dirty="0" smtClean="0"/>
              <a:t>Builder’s risk</a:t>
            </a:r>
            <a:endParaRPr lang="en-GB" dirty="0"/>
          </a:p>
        </p:txBody>
      </p:sp>
      <p:sp>
        <p:nvSpPr>
          <p:cNvPr id="4" name="Content Placeholder 3"/>
          <p:cNvSpPr>
            <a:spLocks noGrp="1"/>
          </p:cNvSpPr>
          <p:nvPr>
            <p:ph sz="quarter" idx="14"/>
          </p:nvPr>
        </p:nvSpPr>
        <p:spPr>
          <a:xfrm>
            <a:off x="343705" y="1006079"/>
            <a:ext cx="4192291" cy="3591000"/>
          </a:xfrm>
        </p:spPr>
        <p:txBody>
          <a:bodyPr>
            <a:normAutofit lnSpcReduction="10000"/>
          </a:bodyPr>
          <a:lstStyle/>
          <a:p>
            <a:pPr>
              <a:buFont typeface="Arial" pitchFamily="34" charset="0"/>
              <a:buChar char="•"/>
            </a:pPr>
            <a:r>
              <a:rPr lang="en-GB" cap="none" dirty="0" smtClean="0">
                <a:solidFill>
                  <a:schemeClr val="tx1"/>
                </a:solidFill>
              </a:rPr>
              <a:t>Institute Clauses for Builder’s risk (01/06/88)</a:t>
            </a:r>
          </a:p>
          <a:p>
            <a:pPr lvl="4"/>
            <a:r>
              <a:rPr lang="en-GB" cap="none" dirty="0" smtClean="0"/>
              <a:t>An all risks regime</a:t>
            </a:r>
          </a:p>
          <a:p>
            <a:pPr lvl="5"/>
            <a:r>
              <a:rPr lang="en-GB" dirty="0" smtClean="0"/>
              <a:t>Requires physical damage</a:t>
            </a:r>
          </a:p>
          <a:p>
            <a:pPr lvl="5"/>
            <a:r>
              <a:rPr lang="en-GB" i="1" dirty="0" err="1" smtClean="0">
                <a:solidFill>
                  <a:schemeClr val="accent2"/>
                </a:solidFill>
              </a:rPr>
              <a:t>Ranicar</a:t>
            </a:r>
            <a:r>
              <a:rPr lang="en-GB" i="1" dirty="0" smtClean="0">
                <a:solidFill>
                  <a:schemeClr val="accent2"/>
                </a:solidFill>
              </a:rPr>
              <a:t> v </a:t>
            </a:r>
            <a:r>
              <a:rPr lang="en-GB" i="1" dirty="0" err="1" smtClean="0">
                <a:solidFill>
                  <a:schemeClr val="accent2"/>
                </a:solidFill>
              </a:rPr>
              <a:t>Frigmobile</a:t>
            </a:r>
            <a:r>
              <a:rPr lang="en-GB" i="1" dirty="0" smtClean="0">
                <a:solidFill>
                  <a:schemeClr val="accent2"/>
                </a:solidFill>
              </a:rPr>
              <a:t> Pty Ltd</a:t>
            </a:r>
            <a:r>
              <a:rPr lang="en-GB" dirty="0" smtClean="0">
                <a:solidFill>
                  <a:schemeClr val="accent2"/>
                </a:solidFill>
              </a:rPr>
              <a:t> [1983] </a:t>
            </a:r>
            <a:r>
              <a:rPr lang="en-GB" dirty="0" err="1" smtClean="0">
                <a:solidFill>
                  <a:schemeClr val="accent2"/>
                </a:solidFill>
              </a:rPr>
              <a:t>Tas</a:t>
            </a:r>
            <a:r>
              <a:rPr lang="en-GB" dirty="0" smtClean="0">
                <a:solidFill>
                  <a:schemeClr val="accent2"/>
                </a:solidFill>
              </a:rPr>
              <a:t> R 113</a:t>
            </a:r>
          </a:p>
          <a:p>
            <a:pPr lvl="4"/>
            <a:r>
              <a:rPr lang="en-GB" dirty="0" smtClean="0"/>
              <a:t>Covers salvage and general average</a:t>
            </a:r>
          </a:p>
          <a:p>
            <a:pPr lvl="4"/>
            <a:r>
              <a:rPr lang="en-GB" dirty="0" smtClean="0"/>
              <a:t>Covers collision liability</a:t>
            </a:r>
          </a:p>
          <a:p>
            <a:pPr lvl="4"/>
            <a:r>
              <a:rPr lang="en-GB" dirty="0" smtClean="0"/>
              <a:t>Excludes</a:t>
            </a:r>
          </a:p>
          <a:p>
            <a:pPr lvl="5"/>
            <a:r>
              <a:rPr lang="en-GB" dirty="0" smtClean="0"/>
              <a:t>Personal injury, pollution, wreck removal</a:t>
            </a:r>
          </a:p>
          <a:p>
            <a:pPr lvl="5"/>
            <a:r>
              <a:rPr lang="en-GB" dirty="0" smtClean="0"/>
              <a:t>Workmen’s comp, cargo, builder’s property, cash, precious metals/stones valuables etc.</a:t>
            </a:r>
          </a:p>
          <a:p>
            <a:pPr lvl="5"/>
            <a:r>
              <a:rPr lang="en-GB" dirty="0" smtClean="0"/>
              <a:t>War, strikes, nuclear exclusion, earthquake, volcano</a:t>
            </a:r>
            <a:endParaRPr lang="en-GB" dirty="0"/>
          </a:p>
        </p:txBody>
      </p:sp>
      <p:pic>
        <p:nvPicPr>
          <p:cNvPr id="1026" name="Picture 2"/>
          <p:cNvPicPr>
            <a:picLocks noChangeAspect="1" noChangeArrowheads="1"/>
          </p:cNvPicPr>
          <p:nvPr/>
        </p:nvPicPr>
        <p:blipFill>
          <a:blip r:embed="rId3" cstate="print"/>
          <a:srcRect/>
          <a:stretch>
            <a:fillRect/>
          </a:stretch>
        </p:blipFill>
        <p:spPr bwMode="auto">
          <a:xfrm>
            <a:off x="5817006" y="1006079"/>
            <a:ext cx="2950699" cy="2985826"/>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What are the problems</a:t>
            </a:r>
            <a:endParaRPr lang="en-GB" dirty="0"/>
          </a:p>
        </p:txBody>
      </p:sp>
      <p:sp>
        <p:nvSpPr>
          <p:cNvPr id="3" name="Title 2"/>
          <p:cNvSpPr>
            <a:spLocks noGrp="1"/>
          </p:cNvSpPr>
          <p:nvPr>
            <p:ph type="title"/>
          </p:nvPr>
        </p:nvSpPr>
        <p:spPr/>
        <p:txBody>
          <a:bodyPr/>
          <a:lstStyle/>
          <a:p>
            <a:r>
              <a:rPr lang="en-GB" dirty="0" smtClean="0"/>
              <a:t>Builder’s risk</a:t>
            </a:r>
            <a:endParaRPr lang="en-GB" dirty="0"/>
          </a:p>
        </p:txBody>
      </p:sp>
      <p:sp>
        <p:nvSpPr>
          <p:cNvPr id="4" name="Content Placeholder 3"/>
          <p:cNvSpPr>
            <a:spLocks noGrp="1"/>
          </p:cNvSpPr>
          <p:nvPr>
            <p:ph sz="quarter" idx="14"/>
          </p:nvPr>
        </p:nvSpPr>
        <p:spPr/>
        <p:txBody>
          <a:bodyPr>
            <a:normAutofit/>
          </a:bodyPr>
          <a:lstStyle/>
          <a:p>
            <a:pPr>
              <a:buFont typeface="Arial" pitchFamily="34" charset="0"/>
              <a:buChar char="•"/>
            </a:pPr>
            <a:r>
              <a:rPr lang="en-GB" cap="none" dirty="0" smtClean="0">
                <a:solidFill>
                  <a:schemeClr val="tx1"/>
                </a:solidFill>
              </a:rPr>
              <a:t>Institute Clauses for Builder’s risk (01/06/88)</a:t>
            </a:r>
          </a:p>
          <a:p>
            <a:endParaRPr lang="en-GB" cap="none" dirty="0" smtClean="0">
              <a:solidFill>
                <a:schemeClr val="tx1"/>
              </a:solidFill>
            </a:endParaRPr>
          </a:p>
          <a:p>
            <a:pPr marL="522900" lvl="4" indent="-342900">
              <a:buFont typeface="+mj-lt"/>
              <a:buAutoNum type="arabicPeriod"/>
            </a:pPr>
            <a:r>
              <a:rPr lang="en-GB" cap="none" dirty="0" smtClean="0"/>
              <a:t>Law and jurisdiction </a:t>
            </a:r>
          </a:p>
          <a:p>
            <a:pPr marL="522900" lvl="4" indent="-342900">
              <a:buFont typeface="+mj-lt"/>
              <a:buAutoNum type="arabicPeriod"/>
            </a:pPr>
            <a:r>
              <a:rPr lang="en-GB" dirty="0" smtClean="0"/>
              <a:t>Identity of the assured</a:t>
            </a:r>
          </a:p>
          <a:p>
            <a:pPr marL="522900" lvl="4" indent="-342900">
              <a:buFont typeface="+mj-lt"/>
              <a:buAutoNum type="arabicPeriod"/>
            </a:pPr>
            <a:r>
              <a:rPr lang="en-GB" cap="none" dirty="0" smtClean="0"/>
              <a:t>Does a latent defect which has not caused damage trigger cover</a:t>
            </a:r>
          </a:p>
          <a:p>
            <a:pPr lvl="4"/>
            <a:endParaRPr lang="en-GB" dirty="0" smtClean="0"/>
          </a:p>
          <a:p>
            <a:pPr lvl="4">
              <a:buNone/>
            </a:pPr>
            <a:r>
              <a:rPr lang="en-GB" i="1" dirty="0" smtClean="0">
                <a:solidFill>
                  <a:schemeClr val="tx2"/>
                </a:solidFill>
              </a:rPr>
              <a:t>	“SUBJECT ALWAYS TO ITS TERMS, CONDITIONS AND EXCLUSIONS this insurance is against all risks of loss of or damage to the subject-matter insured caused and discovered during the period of this insurance including the cost of repairing replacing or renewing any defective part condemned solely in consequence of the discovery therein during the period of this insurance of a latent defect.  In no case shall this insurance cover the cost of renewing faulty welds.”</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What are the problems</a:t>
            </a:r>
            <a:endParaRPr lang="en-GB" dirty="0"/>
          </a:p>
        </p:txBody>
      </p:sp>
      <p:sp>
        <p:nvSpPr>
          <p:cNvPr id="3" name="Title 2"/>
          <p:cNvSpPr>
            <a:spLocks noGrp="1"/>
          </p:cNvSpPr>
          <p:nvPr>
            <p:ph type="title"/>
          </p:nvPr>
        </p:nvSpPr>
        <p:spPr/>
        <p:txBody>
          <a:bodyPr/>
          <a:lstStyle/>
          <a:p>
            <a:r>
              <a:rPr lang="en-GB" dirty="0" smtClean="0"/>
              <a:t>Builder’s risk</a:t>
            </a:r>
            <a:endParaRPr lang="en-GB" dirty="0"/>
          </a:p>
        </p:txBody>
      </p:sp>
      <p:sp>
        <p:nvSpPr>
          <p:cNvPr id="4" name="Content Placeholder 3"/>
          <p:cNvSpPr>
            <a:spLocks noGrp="1"/>
          </p:cNvSpPr>
          <p:nvPr>
            <p:ph sz="quarter" idx="14"/>
          </p:nvPr>
        </p:nvSpPr>
        <p:spPr/>
        <p:txBody>
          <a:bodyPr>
            <a:normAutofit/>
          </a:bodyPr>
          <a:lstStyle/>
          <a:p>
            <a:pPr>
              <a:buFont typeface="Arial" pitchFamily="34" charset="0"/>
              <a:buChar char="•"/>
            </a:pPr>
            <a:r>
              <a:rPr lang="en-GB" cap="none" dirty="0" smtClean="0">
                <a:solidFill>
                  <a:schemeClr val="tx1"/>
                </a:solidFill>
              </a:rPr>
              <a:t>Institute Clauses for Builder’s risk (01/06/88)</a:t>
            </a:r>
          </a:p>
          <a:p>
            <a:endParaRPr lang="en-GB" cap="none" dirty="0" smtClean="0">
              <a:solidFill>
                <a:schemeClr val="tx1"/>
              </a:solidFill>
            </a:endParaRPr>
          </a:p>
          <a:p>
            <a:pPr marL="522900" lvl="4" indent="-342900">
              <a:buFont typeface="+mj-lt"/>
              <a:buAutoNum type="arabicPeriod" startAt="4"/>
            </a:pPr>
            <a:r>
              <a:rPr lang="en-GB" dirty="0" smtClean="0"/>
              <a:t>Latest defect (clause 5) </a:t>
            </a:r>
            <a:r>
              <a:rPr lang="en-GB" dirty="0" err="1" smtClean="0"/>
              <a:t>vs</a:t>
            </a:r>
            <a:r>
              <a:rPr lang="en-GB" dirty="0" smtClean="0"/>
              <a:t> defective design (clause 8)</a:t>
            </a:r>
          </a:p>
          <a:p>
            <a:pPr lvl="4"/>
            <a:endParaRPr lang="en-GB" dirty="0" smtClean="0"/>
          </a:p>
          <a:p>
            <a:pPr lvl="4">
              <a:buNone/>
            </a:pPr>
            <a:r>
              <a:rPr lang="en-GB" i="1" dirty="0" smtClean="0"/>
              <a:t>	</a:t>
            </a:r>
            <a:r>
              <a:rPr lang="en-GB" i="1" dirty="0" smtClean="0">
                <a:solidFill>
                  <a:schemeClr val="tx2"/>
                </a:solidFill>
              </a:rPr>
              <a:t>...including the cost of repairing replacing or renewing any defective part condemned solely in consequence of the discovery therein during the period of this insurance of a latent defect... </a:t>
            </a:r>
          </a:p>
          <a:p>
            <a:pPr lvl="4">
              <a:buNone/>
            </a:pPr>
            <a:r>
              <a:rPr lang="en-GB" i="1" dirty="0" smtClean="0">
                <a:solidFill>
                  <a:schemeClr val="tx2"/>
                </a:solidFill>
              </a:rPr>
              <a:t>	</a:t>
            </a:r>
            <a:r>
              <a:rPr lang="en-GB" dirty="0" smtClean="0">
                <a:solidFill>
                  <a:schemeClr val="tx2"/>
                </a:solidFill>
              </a:rPr>
              <a:t> </a:t>
            </a:r>
            <a:r>
              <a:rPr lang="en-GB" i="1" dirty="0" smtClean="0">
                <a:solidFill>
                  <a:schemeClr val="tx2"/>
                </a:solidFill>
              </a:rPr>
              <a:t>...this insurance includes loss of or damage to the subject-matter insured caused and discovered during the period of this insurance arising from faulty design of any part or parts thereof... </a:t>
            </a:r>
          </a:p>
          <a:p>
            <a:pPr lvl="4">
              <a:buNone/>
            </a:pPr>
            <a:r>
              <a:rPr lang="en-GB" dirty="0" smtClean="0"/>
              <a:t> </a:t>
            </a:r>
          </a:p>
          <a:p>
            <a:pPr marL="522900" lvl="4" indent="-342900">
              <a:buFont typeface="+mj-lt"/>
              <a:buAutoNum type="arabicPeriod" startAt="5"/>
            </a:pPr>
            <a:r>
              <a:rPr lang="en-GB" dirty="0" smtClean="0"/>
              <a:t>Constructive loss language Clause 12?  Unrepaired damage language Clause 11? </a:t>
            </a:r>
            <a:endParaRPr lang="en-GB" dirty="0"/>
          </a:p>
        </p:txBody>
      </p:sp>
    </p:spTree>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ECTOR" val="Insurance and reinsurance"/>
  <p:tag name="SECTORTEXT" val="Insurance and reinsurance"/>
  <p:tag name="SECTORIMAGE" val="Lloyds building.png"/>
  <p:tag name="PRESENTATIONLOGO" val="HFW"/>
  <p:tag name="PRESENTATIONVALID" val="True"/>
  <p:tag name="PRESENTATIONVERSION" val="1.11"/>
</p:tagLst>
</file>

<file path=ppt/tags/tag2.xml><?xml version="1.0" encoding="utf-8"?>
<p:tagLst xmlns:a="http://schemas.openxmlformats.org/drawingml/2006/main" xmlns:r="http://schemas.openxmlformats.org/officeDocument/2006/relationships" xmlns:p="http://schemas.openxmlformats.org/presentationml/2006/main">
  <p:tag name="SLIDENAME" val="Closing Slide with discliamer - Orange"/>
  <p:tag name="SLIDEDATE" val="30 June 2017"/>
  <p:tag name="SLIDEVERSION" val="1.0"/>
  <p:tag name="SLIDECATEGORY1" val="n/a"/>
  <p:tag name="SLIDECATEGORY2" val="n/a"/>
  <p:tag name="SLIDECATEGORY3" val="n/a"/>
  <p:tag name="SLIDEAVAILABILITY" val="Yes"/>
  <p:tag name="SLIDECOMMENTS" val=""/>
</p:tagLst>
</file>

<file path=ppt/theme/theme1.xml><?xml version="1.0" encoding="utf-8"?>
<a:theme xmlns:a="http://schemas.openxmlformats.org/drawingml/2006/main" name="Orange">
  <a:themeElements>
    <a:clrScheme name="HFW Orange">
      <a:dk1>
        <a:srgbClr val="48525A"/>
      </a:dk1>
      <a:lt1>
        <a:srgbClr val="FFFFFF"/>
      </a:lt1>
      <a:dk2>
        <a:srgbClr val="FC4C02"/>
      </a:dk2>
      <a:lt2>
        <a:srgbClr val="DED4CB"/>
      </a:lt2>
      <a:accent1>
        <a:srgbClr val="00205B"/>
      </a:accent1>
      <a:accent2>
        <a:srgbClr val="FC4C02"/>
      </a:accent2>
      <a:accent3>
        <a:srgbClr val="2D7572"/>
      </a:accent3>
      <a:accent4>
        <a:srgbClr val="8DC8E8"/>
      </a:accent4>
      <a:accent5>
        <a:srgbClr val="DED4CB"/>
      </a:accent5>
      <a:accent6>
        <a:srgbClr val="AADBD7"/>
      </a:accent6>
      <a:hlink>
        <a:srgbClr val="00205B"/>
      </a:hlink>
      <a:folHlink>
        <a:srgbClr val="DED4CB"/>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205B">
            <a:alpha val="58039"/>
          </a:srgb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HFW presentation v1.potx" id="{CEE3F6E7-6DF7-4EF1-92A0-2CE3866C1CA3}" vid="{C76D8171-4889-4CFB-B6C4-CE77B8B36606}"/>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ark blue">
  <a:themeElements>
    <a:clrScheme name="HFW Orange">
      <a:dk1>
        <a:srgbClr val="48525A"/>
      </a:dk1>
      <a:lt1>
        <a:srgbClr val="FFFFFF"/>
      </a:lt1>
      <a:dk2>
        <a:srgbClr val="FC4C02"/>
      </a:dk2>
      <a:lt2>
        <a:srgbClr val="DED4CB"/>
      </a:lt2>
      <a:accent1>
        <a:srgbClr val="00205B"/>
      </a:accent1>
      <a:accent2>
        <a:srgbClr val="FC4C02"/>
      </a:accent2>
      <a:accent3>
        <a:srgbClr val="2D7572"/>
      </a:accent3>
      <a:accent4>
        <a:srgbClr val="8DC8E8"/>
      </a:accent4>
      <a:accent5>
        <a:srgbClr val="DED4CB"/>
      </a:accent5>
      <a:accent6>
        <a:srgbClr val="AADBD7"/>
      </a:accent6>
      <a:hlink>
        <a:srgbClr val="00205B"/>
      </a:hlink>
      <a:folHlink>
        <a:srgbClr val="DED4CB"/>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205B">
            <a:alpha val="58039"/>
          </a:srgb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HFW presentation v1.potx" id="{CEE3F6E7-6DF7-4EF1-92A0-2CE3866C1CA3}" vid="{CBEA78B8-D031-47EB-93AA-46CAA0A26833}"/>
    </a:ext>
  </a:extLst>
</a:theme>
</file>

<file path=ppt/theme/theme3.xml><?xml version="1.0" encoding="utf-8"?>
<a:theme xmlns:a="http://schemas.openxmlformats.org/drawingml/2006/main" name="Light blue">
  <a:themeElements>
    <a:clrScheme name="HFW Orange">
      <a:dk1>
        <a:srgbClr val="48525A"/>
      </a:dk1>
      <a:lt1>
        <a:srgbClr val="FFFFFF"/>
      </a:lt1>
      <a:dk2>
        <a:srgbClr val="FC4C02"/>
      </a:dk2>
      <a:lt2>
        <a:srgbClr val="DED4CB"/>
      </a:lt2>
      <a:accent1>
        <a:srgbClr val="00205B"/>
      </a:accent1>
      <a:accent2>
        <a:srgbClr val="FC4C02"/>
      </a:accent2>
      <a:accent3>
        <a:srgbClr val="2D7572"/>
      </a:accent3>
      <a:accent4>
        <a:srgbClr val="8DC8E8"/>
      </a:accent4>
      <a:accent5>
        <a:srgbClr val="DED4CB"/>
      </a:accent5>
      <a:accent6>
        <a:srgbClr val="AADBD7"/>
      </a:accent6>
      <a:hlink>
        <a:srgbClr val="00205B"/>
      </a:hlink>
      <a:folHlink>
        <a:srgbClr val="DED4CB"/>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205B">
            <a:alpha val="58039"/>
          </a:srgb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HFW presentation v1.potx" id="{CEE3F6E7-6DF7-4EF1-92A0-2CE3866C1CA3}" vid="{8DF3189A-712B-4C14-9555-B246D9E571E8}"/>
    </a:ext>
  </a:extLst>
</a:theme>
</file>

<file path=ppt/theme/theme4.xml><?xml version="1.0" encoding="utf-8"?>
<a:theme xmlns:a="http://schemas.openxmlformats.org/drawingml/2006/main" name="Green">
  <a:themeElements>
    <a:clrScheme name="HFW Orange">
      <a:dk1>
        <a:srgbClr val="48525A"/>
      </a:dk1>
      <a:lt1>
        <a:srgbClr val="FFFFFF"/>
      </a:lt1>
      <a:dk2>
        <a:srgbClr val="FC4C02"/>
      </a:dk2>
      <a:lt2>
        <a:srgbClr val="DED4CB"/>
      </a:lt2>
      <a:accent1>
        <a:srgbClr val="00205B"/>
      </a:accent1>
      <a:accent2>
        <a:srgbClr val="FC4C02"/>
      </a:accent2>
      <a:accent3>
        <a:srgbClr val="2D7572"/>
      </a:accent3>
      <a:accent4>
        <a:srgbClr val="8DC8E8"/>
      </a:accent4>
      <a:accent5>
        <a:srgbClr val="DED4CB"/>
      </a:accent5>
      <a:accent6>
        <a:srgbClr val="AADBD7"/>
      </a:accent6>
      <a:hlink>
        <a:srgbClr val="00205B"/>
      </a:hlink>
      <a:folHlink>
        <a:srgbClr val="DED4CB"/>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205B">
            <a:alpha val="58039"/>
          </a:srgb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HFW presentation v1.potx" id="{CEE3F6E7-6DF7-4EF1-92A0-2CE3866C1CA3}" vid="{B7CAB05D-BE78-4A86-B1C6-F3710FFCAE03}"/>
    </a:ext>
  </a:extLst>
</a:theme>
</file>

<file path=ppt/theme/theme5.xml><?xml version="1.0" encoding="utf-8"?>
<a:theme xmlns:a="http://schemas.openxmlformats.org/drawingml/2006/main" name="Orange - No Logo">
  <a:themeElements>
    <a:clrScheme name="HFW Orange">
      <a:dk1>
        <a:srgbClr val="48525A"/>
      </a:dk1>
      <a:lt1>
        <a:srgbClr val="FFFFFF"/>
      </a:lt1>
      <a:dk2>
        <a:srgbClr val="FC4C02"/>
      </a:dk2>
      <a:lt2>
        <a:srgbClr val="DED4CB"/>
      </a:lt2>
      <a:accent1>
        <a:srgbClr val="00205B"/>
      </a:accent1>
      <a:accent2>
        <a:srgbClr val="FC4C02"/>
      </a:accent2>
      <a:accent3>
        <a:srgbClr val="2D7572"/>
      </a:accent3>
      <a:accent4>
        <a:srgbClr val="8DC8E8"/>
      </a:accent4>
      <a:accent5>
        <a:srgbClr val="DED4CB"/>
      </a:accent5>
      <a:accent6>
        <a:srgbClr val="AADBD7"/>
      </a:accent6>
      <a:hlink>
        <a:srgbClr val="00205B"/>
      </a:hlink>
      <a:folHlink>
        <a:srgbClr val="DED4CB"/>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205B">
            <a:alpha val="58039"/>
          </a:srgb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HFW presentation v1.potx" id="{CEE3F6E7-6DF7-4EF1-92A0-2CE3866C1CA3}" vid="{BFA0516A-082B-4F7B-8F46-35BD1F61ECA7}"/>
    </a:ext>
  </a:extLst>
</a:theme>
</file>

<file path=ppt/theme/theme6.xml><?xml version="1.0" encoding="utf-8"?>
<a:theme xmlns:a="http://schemas.openxmlformats.org/drawingml/2006/main" name="Dark blue - No Logo">
  <a:themeElements>
    <a:clrScheme name="HFW Orange">
      <a:dk1>
        <a:srgbClr val="48525A"/>
      </a:dk1>
      <a:lt1>
        <a:srgbClr val="FFFFFF"/>
      </a:lt1>
      <a:dk2>
        <a:srgbClr val="FC4C02"/>
      </a:dk2>
      <a:lt2>
        <a:srgbClr val="DED4CB"/>
      </a:lt2>
      <a:accent1>
        <a:srgbClr val="00205B"/>
      </a:accent1>
      <a:accent2>
        <a:srgbClr val="FC4C02"/>
      </a:accent2>
      <a:accent3>
        <a:srgbClr val="2D7572"/>
      </a:accent3>
      <a:accent4>
        <a:srgbClr val="8DC8E8"/>
      </a:accent4>
      <a:accent5>
        <a:srgbClr val="DED4CB"/>
      </a:accent5>
      <a:accent6>
        <a:srgbClr val="AADBD7"/>
      </a:accent6>
      <a:hlink>
        <a:srgbClr val="00205B"/>
      </a:hlink>
      <a:folHlink>
        <a:srgbClr val="DED4CB"/>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205B">
            <a:alpha val="58039"/>
          </a:srgb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HFW presentation v1.potx" id="{CEE3F6E7-6DF7-4EF1-92A0-2CE3866C1CA3}" vid="{CD1A876F-AD2B-4525-96A4-D22F428BC4CD}"/>
    </a:ext>
  </a:extLst>
</a:theme>
</file>

<file path=ppt/theme/theme7.xml><?xml version="1.0" encoding="utf-8"?>
<a:theme xmlns:a="http://schemas.openxmlformats.org/drawingml/2006/main" name="Light blue - No Logo">
  <a:themeElements>
    <a:clrScheme name="HFW Orange">
      <a:dk1>
        <a:srgbClr val="48525A"/>
      </a:dk1>
      <a:lt1>
        <a:srgbClr val="FFFFFF"/>
      </a:lt1>
      <a:dk2>
        <a:srgbClr val="FC4C02"/>
      </a:dk2>
      <a:lt2>
        <a:srgbClr val="DED4CB"/>
      </a:lt2>
      <a:accent1>
        <a:srgbClr val="00205B"/>
      </a:accent1>
      <a:accent2>
        <a:srgbClr val="FC4C02"/>
      </a:accent2>
      <a:accent3>
        <a:srgbClr val="2D7572"/>
      </a:accent3>
      <a:accent4>
        <a:srgbClr val="8DC8E8"/>
      </a:accent4>
      <a:accent5>
        <a:srgbClr val="DED4CB"/>
      </a:accent5>
      <a:accent6>
        <a:srgbClr val="AADBD7"/>
      </a:accent6>
      <a:hlink>
        <a:srgbClr val="00205B"/>
      </a:hlink>
      <a:folHlink>
        <a:srgbClr val="DED4CB"/>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205B">
            <a:alpha val="58039"/>
          </a:srgb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HFW presentation v1.potx" id="{CEE3F6E7-6DF7-4EF1-92A0-2CE3866C1CA3}" vid="{EF307C3C-FD2F-4144-BB92-FF2CB8F73FA9}"/>
    </a:ext>
  </a:extLst>
</a:theme>
</file>

<file path=ppt/theme/theme8.xml><?xml version="1.0" encoding="utf-8"?>
<a:theme xmlns:a="http://schemas.openxmlformats.org/drawingml/2006/main" name="Green - No Logo">
  <a:themeElements>
    <a:clrScheme name="HFW Orange">
      <a:dk1>
        <a:srgbClr val="48525A"/>
      </a:dk1>
      <a:lt1>
        <a:srgbClr val="FFFFFF"/>
      </a:lt1>
      <a:dk2>
        <a:srgbClr val="FC4C02"/>
      </a:dk2>
      <a:lt2>
        <a:srgbClr val="DED4CB"/>
      </a:lt2>
      <a:accent1>
        <a:srgbClr val="00205B"/>
      </a:accent1>
      <a:accent2>
        <a:srgbClr val="FC4C02"/>
      </a:accent2>
      <a:accent3>
        <a:srgbClr val="2D7572"/>
      </a:accent3>
      <a:accent4>
        <a:srgbClr val="8DC8E8"/>
      </a:accent4>
      <a:accent5>
        <a:srgbClr val="DED4CB"/>
      </a:accent5>
      <a:accent6>
        <a:srgbClr val="AADBD7"/>
      </a:accent6>
      <a:hlink>
        <a:srgbClr val="00205B"/>
      </a:hlink>
      <a:folHlink>
        <a:srgbClr val="DED4CB"/>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205B">
            <a:alpha val="58039"/>
          </a:srgb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HFW presentation v1.potx" id="{CEE3F6E7-6DF7-4EF1-92A0-2CE3866C1CA3}" vid="{2938A943-7B4B-40B4-AF59-03ECF9F18666}"/>
    </a:ext>
  </a:extLst>
</a:theme>
</file>

<file path=ppt/theme/theme9.xml><?xml version="1.0" encoding="utf-8"?>
<a:theme xmlns:a="http://schemas.openxmlformats.org/drawingml/2006/main" name="Covers">
  <a:themeElements>
    <a:clrScheme name="HFW Dark Blue">
      <a:dk1>
        <a:srgbClr val="48525A"/>
      </a:dk1>
      <a:lt1>
        <a:srgbClr val="FFFFFF"/>
      </a:lt1>
      <a:dk2>
        <a:srgbClr val="00205B"/>
      </a:dk2>
      <a:lt2>
        <a:srgbClr val="DED4CB"/>
      </a:lt2>
      <a:accent1>
        <a:srgbClr val="00205B"/>
      </a:accent1>
      <a:accent2>
        <a:srgbClr val="FC4C02"/>
      </a:accent2>
      <a:accent3>
        <a:srgbClr val="2D7572"/>
      </a:accent3>
      <a:accent4>
        <a:srgbClr val="8DC8E8"/>
      </a:accent4>
      <a:accent5>
        <a:srgbClr val="DED4CB"/>
      </a:accent5>
      <a:accent6>
        <a:srgbClr val="AADBD7"/>
      </a:accent6>
      <a:hlink>
        <a:srgbClr val="00205B"/>
      </a:hlink>
      <a:folHlink>
        <a:srgbClr val="DED4CB"/>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205B">
            <a:alpha val="58039"/>
          </a:srgb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HFW presentation v1.potx" id="{CEE3F6E7-6DF7-4EF1-92A0-2CE3866C1CA3}" vid="{3B9FE59D-C83E-4745-94DD-4975170CB448}"/>
    </a:ext>
  </a:extLst>
</a:theme>
</file>

<file path=docProps/app.xml><?xml version="1.0" encoding="utf-8"?>
<Properties xmlns="http://schemas.openxmlformats.org/officeDocument/2006/extended-properties" xmlns:vt="http://schemas.openxmlformats.org/officeDocument/2006/docPropsVTypes">
  <Template/>
  <TotalTime>3376</TotalTime>
  <Words>980</Words>
  <Application>Microsoft Macintosh PowerPoint</Application>
  <PresentationFormat>Presentazione su schermo (16:9)</PresentationFormat>
  <Paragraphs>153</Paragraphs>
  <Slides>12</Slides>
  <Notes>12</Notes>
  <HiddenSlides>0</HiddenSlides>
  <MMClips>0</MMClips>
  <ScaleCrop>false</ScaleCrop>
  <HeadingPairs>
    <vt:vector size="4" baseType="variant">
      <vt:variant>
        <vt:lpstr>Tema</vt:lpstr>
      </vt:variant>
      <vt:variant>
        <vt:i4>9</vt:i4>
      </vt:variant>
      <vt:variant>
        <vt:lpstr>Titoli diapositive</vt:lpstr>
      </vt:variant>
      <vt:variant>
        <vt:i4>12</vt:i4>
      </vt:variant>
    </vt:vector>
  </HeadingPairs>
  <TitlesOfParts>
    <vt:vector size="21" baseType="lpstr">
      <vt:lpstr>Orange</vt:lpstr>
      <vt:lpstr>Dark blue</vt:lpstr>
      <vt:lpstr>Light blue</vt:lpstr>
      <vt:lpstr>Green</vt:lpstr>
      <vt:lpstr>Orange - No Logo</vt:lpstr>
      <vt:lpstr>Dark blue - No Logo</vt:lpstr>
      <vt:lpstr>Light blue - No Logo</vt:lpstr>
      <vt:lpstr>Green - No Logo</vt:lpstr>
      <vt:lpstr>Covers</vt:lpstr>
      <vt:lpstr>Lextrasporti cantieri navali</vt:lpstr>
      <vt:lpstr>Builder’s risk</vt:lpstr>
      <vt:lpstr>Builder’s risk</vt:lpstr>
      <vt:lpstr>Builder’s risk</vt:lpstr>
      <vt:lpstr>Builder’s risk</vt:lpstr>
      <vt:lpstr>Builder’s risk</vt:lpstr>
      <vt:lpstr>Builder’s risk</vt:lpstr>
      <vt:lpstr>Builder’s risk</vt:lpstr>
      <vt:lpstr>Builder’s risk</vt:lpstr>
      <vt:lpstr>Builder’s risk</vt:lpstr>
      <vt:lpstr>Builder’s risk</vt:lpstr>
      <vt:lpstr>Presentazione di PowerPoint</vt:lpstr>
    </vt:vector>
  </TitlesOfParts>
  <Company>HFW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Brochet Ltd</dc:creator>
  <cp:lastModifiedBy>GUGLIELMO CAMERA</cp:lastModifiedBy>
  <cp:revision>162</cp:revision>
  <cp:lastPrinted>2017-06-27T10:45:51Z</cp:lastPrinted>
  <dcterms:created xsi:type="dcterms:W3CDTF">2017-06-23T14:35:51Z</dcterms:created>
  <dcterms:modified xsi:type="dcterms:W3CDTF">2018-11-08T07:46:01Z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lpwstr>2.0</vt:lpwstr>
  </property>
</Properties>
</file>