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7772400" cy="10058400"/>
  <p:notesSz cx="6858000" cy="9296400"/>
  <p:defaultTextStyle>
    <a:defPPr>
      <a:defRPr lang="en-US"/>
    </a:defPPr>
    <a:lvl1pPr marL="0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352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705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058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411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6764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116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469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4821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357" y="-5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53390" y="2011680"/>
            <a:ext cx="6673901" cy="268224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53390" y="4735186"/>
            <a:ext cx="6676492" cy="257048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C99C-528F-44D4-A13A-9E72B291F0AB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7DE8-1F91-4423-8F98-AC8A171F45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C99C-528F-44D4-A13A-9E72B291F0AB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7DE8-1F91-4423-8F98-AC8A171F4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1341122"/>
            <a:ext cx="1748790" cy="764391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1341122"/>
            <a:ext cx="5116830" cy="7643919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C99C-528F-44D4-A13A-9E72B291F0AB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7DE8-1F91-4423-8F98-AC8A171F4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C99C-528F-44D4-A13A-9E72B291F0AB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7DE8-1F91-4423-8F98-AC8A171F4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799" y="1931213"/>
            <a:ext cx="6606540" cy="1998269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799" y="3966841"/>
            <a:ext cx="6606540" cy="221424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C99C-528F-44D4-A13A-9E72B291F0AB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7DE8-1F91-4423-8F98-AC8A171F45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1032662"/>
            <a:ext cx="6995160" cy="1676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816125"/>
            <a:ext cx="3432810" cy="650443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816125"/>
            <a:ext cx="3432810" cy="650443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C99C-528F-44D4-A13A-9E72B291F0AB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7DE8-1F91-4423-8F98-AC8A171F4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1032662"/>
            <a:ext cx="6995160" cy="16764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721030"/>
            <a:ext cx="3434160" cy="967050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948272" y="2727645"/>
            <a:ext cx="3435509" cy="960436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8620" y="3688080"/>
            <a:ext cx="3434160" cy="5640389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688080"/>
            <a:ext cx="3435509" cy="5640389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C99C-528F-44D4-A13A-9E72B291F0AB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7DE8-1F91-4423-8F98-AC8A171F4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1032662"/>
            <a:ext cx="7059930" cy="16764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C99C-528F-44D4-A13A-9E72B291F0AB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7DE8-1F91-4423-8F98-AC8A171F4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C99C-528F-44D4-A13A-9E72B291F0AB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7DE8-1F91-4423-8F98-AC8A171F4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930" y="754383"/>
            <a:ext cx="2331720" cy="170434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2930" y="2458720"/>
            <a:ext cx="2331720" cy="67056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38792" y="2458720"/>
            <a:ext cx="4344988" cy="67056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C99C-528F-44D4-A13A-9E72B291F0AB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7DE8-1F91-4423-8F98-AC8A171F4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690890" y="1625180"/>
            <a:ext cx="4469130" cy="603504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803514" y="7860995"/>
            <a:ext cx="132131" cy="227990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" y="1726262"/>
            <a:ext cx="1880921" cy="2321177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60" y="4148885"/>
            <a:ext cx="1878330" cy="3196336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C99C-528F-44D4-A13A-9E72B291F0AB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65620" y="9322647"/>
            <a:ext cx="518160" cy="535517"/>
          </a:xfrm>
        </p:spPr>
        <p:txBody>
          <a:bodyPr/>
          <a:lstStyle/>
          <a:p>
            <a:fld id="{3DBE7DE8-1F91-4423-8F98-AC8A171F45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962924" y="1759292"/>
            <a:ext cx="3925062" cy="5766816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8097" y="8531013"/>
            <a:ext cx="7788593" cy="152738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724275" y="9122411"/>
            <a:ext cx="4048125" cy="9359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8097" y="-10478"/>
            <a:ext cx="7788593" cy="152738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724275" y="-10477"/>
            <a:ext cx="4048125" cy="9359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88620" y="1032662"/>
            <a:ext cx="6995160" cy="16764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88620" y="2838704"/>
            <a:ext cx="6995160" cy="64373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42C99C-528F-44D4-A13A-9E72B291F0AB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266950" y="9322647"/>
            <a:ext cx="2849880" cy="53551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736080" y="9322647"/>
            <a:ext cx="647700" cy="535517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BE7DE8-1F91-4423-8F98-AC8A171F45B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6165" y="296865"/>
            <a:ext cx="7803466" cy="95219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5956300" cy="719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498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" y="1524000"/>
            <a:ext cx="5956300" cy="733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330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" y="2667000"/>
            <a:ext cx="5956300" cy="420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157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0" y="2133600"/>
            <a:ext cx="5956300" cy="560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870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" y="1295401"/>
            <a:ext cx="5956300" cy="735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77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1219200"/>
            <a:ext cx="5956300" cy="853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854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90602"/>
            <a:ext cx="5181600" cy="914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57401"/>
            <a:ext cx="5956300" cy="5430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000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" y="2362200"/>
            <a:ext cx="5956300" cy="523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249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" y="2133600"/>
            <a:ext cx="5956300" cy="490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026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" y="2057400"/>
            <a:ext cx="5956300" cy="628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414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164" y="3124199"/>
            <a:ext cx="5956300" cy="2101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14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" y="2978150"/>
            <a:ext cx="5956300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680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68399"/>
            <a:ext cx="5956300" cy="856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952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821" y="1600201"/>
            <a:ext cx="5956300" cy="665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666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EAEAFB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297</TotalTime>
  <Words>0</Words>
  <Application>Microsoft Office PowerPoint</Application>
  <PresentationFormat>Custom</PresentationFormat>
  <Paragraphs>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Sylvia L. Cooper</dc:creator>
  <cp:lastModifiedBy>Sylvia L. Cooper</cp:lastModifiedBy>
  <cp:revision>23</cp:revision>
  <cp:lastPrinted>2018-10-25T21:48:29Z</cp:lastPrinted>
  <dcterms:created xsi:type="dcterms:W3CDTF">2018-10-25T16:15:30Z</dcterms:created>
  <dcterms:modified xsi:type="dcterms:W3CDTF">2018-10-25T22:46:30Z</dcterms:modified>
</cp:coreProperties>
</file>