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3"/>
  </p:notesMasterIdLst>
  <p:handoutMasterIdLst>
    <p:handoutMasterId r:id="rId24"/>
  </p:handoutMasterIdLst>
  <p:sldIdLst>
    <p:sldId id="413" r:id="rId4"/>
    <p:sldId id="425" r:id="rId5"/>
    <p:sldId id="410" r:id="rId6"/>
    <p:sldId id="399" r:id="rId7"/>
    <p:sldId id="394" r:id="rId8"/>
    <p:sldId id="397" r:id="rId9"/>
    <p:sldId id="364" r:id="rId10"/>
    <p:sldId id="398" r:id="rId11"/>
    <p:sldId id="293" r:id="rId12"/>
    <p:sldId id="415" r:id="rId13"/>
    <p:sldId id="417" r:id="rId14"/>
    <p:sldId id="419" r:id="rId15"/>
    <p:sldId id="420" r:id="rId16"/>
    <p:sldId id="418" r:id="rId17"/>
    <p:sldId id="416" r:id="rId18"/>
    <p:sldId id="421" r:id="rId19"/>
    <p:sldId id="422" r:id="rId20"/>
    <p:sldId id="423" r:id="rId21"/>
    <p:sldId id="424" r:id="rId22"/>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1" autoAdjust="0"/>
    <p:restoredTop sz="94660"/>
  </p:normalViewPr>
  <p:slideViewPr>
    <p:cSldViewPr>
      <p:cViewPr varScale="1">
        <p:scale>
          <a:sx n="78" d="100"/>
          <a:sy n="78" d="100"/>
        </p:scale>
        <p:origin x="165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49767825-9818-4821-95AF-B2E7F55044AE}" type="datetimeFigureOut">
              <a:rPr lang="it-IT" smtClean="0"/>
              <a:pPr/>
              <a:t>07/11/2018</a:t>
            </a:fld>
            <a:endParaRPr lang="it-IT"/>
          </a:p>
        </p:txBody>
      </p:sp>
      <p:sp>
        <p:nvSpPr>
          <p:cNvPr id="4" name="Segnaposto piè di pagina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it-IT"/>
          </a:p>
        </p:txBody>
      </p:sp>
      <p:sp>
        <p:nvSpPr>
          <p:cNvPr id="5" name="Segnaposto numero diapositiva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263B70D1-85F2-4F66-B8D4-91A76543555A}" type="slidenum">
              <a:rPr lang="it-IT" smtClean="0"/>
              <a:pPr/>
              <a:t>‹N›</a:t>
            </a:fld>
            <a:endParaRPr lang="it-IT"/>
          </a:p>
        </p:txBody>
      </p:sp>
    </p:spTree>
    <p:extLst>
      <p:ext uri="{BB962C8B-B14F-4D97-AF65-F5344CB8AC3E}">
        <p14:creationId xmlns:p14="http://schemas.microsoft.com/office/powerpoint/2010/main" val="914511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DDA4625E-77BF-4A78-977C-B395AFC63D3E}" type="datetimeFigureOut">
              <a:rPr lang="en-US" smtClean="0"/>
              <a:pPr/>
              <a:t>11/7/2018</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5D02DC67-C434-444F-9788-90976544AD11}" type="slidenum">
              <a:rPr lang="en-US" smtClean="0"/>
              <a:pPr/>
              <a:t>‹N›</a:t>
            </a:fld>
            <a:endParaRPr lang="en-US"/>
          </a:p>
        </p:txBody>
      </p:sp>
    </p:spTree>
    <p:extLst>
      <p:ext uri="{BB962C8B-B14F-4D97-AF65-F5344CB8AC3E}">
        <p14:creationId xmlns:p14="http://schemas.microsoft.com/office/powerpoint/2010/main" val="144653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11/7/2018 3:54 PM</a:t>
            </a:fld>
            <a:endParaRPr lang="en-US"/>
          </a:p>
        </p:txBody>
      </p:sp>
      <p:sp>
        <p:nvSpPr>
          <p:cNvPr id="6" name="Footer Placeholder 5"/>
          <p:cNvSpPr>
            <a:spLocks noGrp="1"/>
          </p:cNvSpPr>
          <p:nvPr>
            <p:ph type="ftr" sz="quarter" idx="12"/>
          </p:nvPr>
        </p:nvSpPr>
        <p:spPr>
          <a:xfrm>
            <a:off x="0" y="9721106"/>
            <a:ext cx="6393657" cy="511731"/>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93656" y="9721106"/>
            <a:ext cx="708762" cy="511731"/>
          </a:xfrm>
        </p:spPr>
        <p:txBody>
          <a:bodyPr/>
          <a:lstStyle/>
          <a:p>
            <a:fld id="{EC87E0CF-87F6-4B58-B8B8-DCAB2DAAF3CA}" type="slidenum">
              <a:rPr lang="en-US" smtClean="0"/>
              <a:pPr/>
              <a:t>1</a:t>
            </a:fld>
            <a:endParaRPr lang="en-US"/>
          </a:p>
        </p:txBody>
      </p:sp>
    </p:spTree>
    <p:extLst>
      <p:ext uri="{BB962C8B-B14F-4D97-AF65-F5344CB8AC3E}">
        <p14:creationId xmlns:p14="http://schemas.microsoft.com/office/powerpoint/2010/main" val="254194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11/7/2018 3:54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extLst>
      <p:ext uri="{BB962C8B-B14F-4D97-AF65-F5344CB8AC3E}">
        <p14:creationId xmlns:p14="http://schemas.microsoft.com/office/powerpoint/2010/main" val="217850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438186D-1901-43DA-955F-56CBCBE774A8}" type="slidenum">
              <a:rPr lang="it-IT" smtClean="0"/>
              <a:pPr/>
              <a:t>11</a:t>
            </a:fld>
            <a:endParaRPr lang="it-IT"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05285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438186D-1901-43DA-955F-56CBCBE774A8}" type="slidenum">
              <a:rPr lang="it-IT" smtClean="0"/>
              <a:pPr/>
              <a:t>12</a:t>
            </a:fld>
            <a:endParaRPr lang="it-IT"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352056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438186D-1901-43DA-955F-56CBCBE774A8}" type="slidenum">
              <a:rPr lang="it-IT" smtClean="0"/>
              <a:pPr/>
              <a:t>13</a:t>
            </a:fld>
            <a:endParaRPr lang="it-IT"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75506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438186D-1901-43DA-955F-56CBCBE774A8}" type="slidenum">
              <a:rPr lang="it-IT" smtClean="0"/>
              <a:pPr/>
              <a:t>14</a:t>
            </a:fld>
            <a:endParaRPr lang="it-IT"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422942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438186D-1901-43DA-955F-56CBCBE774A8}" type="slidenum">
              <a:rPr lang="it-IT" smtClean="0"/>
              <a:pPr/>
              <a:t>15</a:t>
            </a:fld>
            <a:endParaRPr lang="it-IT"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1201000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438186D-1901-43DA-955F-56CBCBE774A8}" type="slidenum">
              <a:rPr lang="it-IT" smtClean="0"/>
              <a:pPr/>
              <a:t>16</a:t>
            </a:fld>
            <a:endParaRPr lang="it-IT"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691957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438186D-1901-43DA-955F-56CBCBE774A8}" type="slidenum">
              <a:rPr lang="it-IT" smtClean="0"/>
              <a:pPr/>
              <a:t>17</a:t>
            </a:fld>
            <a:endParaRPr lang="it-IT"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807295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438186D-1901-43DA-955F-56CBCBE774A8}" type="slidenum">
              <a:rPr lang="it-IT" smtClean="0"/>
              <a:pPr/>
              <a:t>18</a:t>
            </a:fld>
            <a:endParaRPr lang="it-IT"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112449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11/7/2018 3:54 PM</a:t>
            </a:fld>
            <a:endParaRPr lang="en-US"/>
          </a:p>
        </p:txBody>
      </p:sp>
      <p:sp>
        <p:nvSpPr>
          <p:cNvPr id="6" name="Footer Placeholder 5"/>
          <p:cNvSpPr>
            <a:spLocks noGrp="1"/>
          </p:cNvSpPr>
          <p:nvPr>
            <p:ph type="ftr" sz="quarter" idx="12"/>
          </p:nvPr>
        </p:nvSpPr>
        <p:spPr>
          <a:xfrm>
            <a:off x="0" y="9721106"/>
            <a:ext cx="6393657" cy="511731"/>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93656" y="9721106"/>
            <a:ext cx="708762" cy="511731"/>
          </a:xfrm>
        </p:spPr>
        <p:txBody>
          <a:bodyPr/>
          <a:lstStyle/>
          <a:p>
            <a:fld id="{EC87E0CF-87F6-4B58-B8B8-DCAB2DAAF3CA}" type="slidenum">
              <a:rPr lang="en-US" smtClean="0"/>
              <a:pPr/>
              <a:t>19</a:t>
            </a:fld>
            <a:endParaRPr lang="en-US"/>
          </a:p>
        </p:txBody>
      </p:sp>
    </p:spTree>
    <p:extLst>
      <p:ext uri="{BB962C8B-B14F-4D97-AF65-F5344CB8AC3E}">
        <p14:creationId xmlns:p14="http://schemas.microsoft.com/office/powerpoint/2010/main" val="21795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11/7/2018 3:58 PM</a:t>
            </a:fld>
            <a:endParaRPr lang="en-US"/>
          </a:p>
        </p:txBody>
      </p:sp>
      <p:sp>
        <p:nvSpPr>
          <p:cNvPr id="6" name="Footer Placeholder 5"/>
          <p:cNvSpPr>
            <a:spLocks noGrp="1"/>
          </p:cNvSpPr>
          <p:nvPr>
            <p:ph type="ftr" sz="quarter" idx="12"/>
          </p:nvPr>
        </p:nvSpPr>
        <p:spPr>
          <a:xfrm>
            <a:off x="0" y="9721106"/>
            <a:ext cx="6393657" cy="511731"/>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93656" y="9721106"/>
            <a:ext cx="708762" cy="511731"/>
          </a:xfrm>
        </p:spPr>
        <p:txBody>
          <a:bodyPr/>
          <a:lstStyle/>
          <a:p>
            <a:fld id="{EC87E0CF-87F6-4B58-B8B8-DCAB2DAAF3CA}" type="slidenum">
              <a:rPr lang="en-US" smtClean="0"/>
              <a:pPr/>
              <a:t>2</a:t>
            </a:fld>
            <a:endParaRPr lang="en-US"/>
          </a:p>
        </p:txBody>
      </p:sp>
    </p:spTree>
    <p:extLst>
      <p:ext uri="{BB962C8B-B14F-4D97-AF65-F5344CB8AC3E}">
        <p14:creationId xmlns:p14="http://schemas.microsoft.com/office/powerpoint/2010/main" val="403789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11/7/2018 3:54 PM</a:t>
            </a:fld>
            <a:endParaRPr lang="en-US"/>
          </a:p>
        </p:txBody>
      </p:sp>
      <p:sp>
        <p:nvSpPr>
          <p:cNvPr id="6" name="Footer Placeholder 5"/>
          <p:cNvSpPr>
            <a:spLocks noGrp="1"/>
          </p:cNvSpPr>
          <p:nvPr>
            <p:ph type="ftr" sz="quarter" idx="12"/>
          </p:nvPr>
        </p:nvSpPr>
        <p:spPr>
          <a:xfrm>
            <a:off x="0" y="9721106"/>
            <a:ext cx="6393657" cy="511731"/>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93656" y="9721106"/>
            <a:ext cx="708762" cy="511731"/>
          </a:xfrm>
        </p:spPr>
        <p:txBody>
          <a:bodyPr/>
          <a:lstStyle/>
          <a:p>
            <a:fld id="{EC87E0CF-87F6-4B58-B8B8-DCAB2DAAF3CA}" type="slidenum">
              <a:rPr lang="en-US" smtClean="0"/>
              <a:pPr/>
              <a:t>3</a:t>
            </a:fld>
            <a:endParaRPr lang="en-US"/>
          </a:p>
        </p:txBody>
      </p:sp>
    </p:spTree>
    <p:extLst>
      <p:ext uri="{BB962C8B-B14F-4D97-AF65-F5344CB8AC3E}">
        <p14:creationId xmlns:p14="http://schemas.microsoft.com/office/powerpoint/2010/main" val="282927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11/7/2018 3:54 PM</a:t>
            </a:fld>
            <a:endParaRPr lang="en-US"/>
          </a:p>
        </p:txBody>
      </p:sp>
      <p:sp>
        <p:nvSpPr>
          <p:cNvPr id="6" name="Footer Placeholder 5"/>
          <p:cNvSpPr>
            <a:spLocks noGrp="1"/>
          </p:cNvSpPr>
          <p:nvPr>
            <p:ph type="ftr" sz="quarter" idx="12"/>
          </p:nvPr>
        </p:nvSpPr>
        <p:spPr>
          <a:xfrm>
            <a:off x="0" y="9721106"/>
            <a:ext cx="6393657" cy="511731"/>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93656" y="9721106"/>
            <a:ext cx="708762" cy="511731"/>
          </a:xfrm>
        </p:spPr>
        <p:txBody>
          <a:bodyPr/>
          <a:lstStyle/>
          <a:p>
            <a:fld id="{EC87E0CF-87F6-4B58-B8B8-DCAB2DAAF3CA}" type="slidenum">
              <a:rPr lang="en-US" smtClean="0"/>
              <a:pPr/>
              <a:t>4</a:t>
            </a:fld>
            <a:endParaRPr lang="en-US"/>
          </a:p>
        </p:txBody>
      </p:sp>
    </p:spTree>
    <p:extLst>
      <p:ext uri="{BB962C8B-B14F-4D97-AF65-F5344CB8AC3E}">
        <p14:creationId xmlns:p14="http://schemas.microsoft.com/office/powerpoint/2010/main" val="26414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11/7/2018 3:54 PM</a:t>
            </a:fld>
            <a:endParaRPr lang="en-US"/>
          </a:p>
        </p:txBody>
      </p:sp>
      <p:sp>
        <p:nvSpPr>
          <p:cNvPr id="6" name="Footer Placeholder 5"/>
          <p:cNvSpPr>
            <a:spLocks noGrp="1"/>
          </p:cNvSpPr>
          <p:nvPr>
            <p:ph type="ftr" sz="quarter" idx="12"/>
          </p:nvPr>
        </p:nvSpPr>
        <p:spPr>
          <a:xfrm>
            <a:off x="0" y="9721106"/>
            <a:ext cx="6393657" cy="511731"/>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93656" y="9721106"/>
            <a:ext cx="708762" cy="511731"/>
          </a:xfrm>
        </p:spPr>
        <p:txBody>
          <a:bodyPr/>
          <a:lstStyle/>
          <a:p>
            <a:fld id="{EC87E0CF-87F6-4B58-B8B8-DCAB2DAAF3CA}" type="slidenum">
              <a:rPr lang="en-US" smtClean="0"/>
              <a:pPr/>
              <a:t>5</a:t>
            </a:fld>
            <a:endParaRPr lang="en-US"/>
          </a:p>
        </p:txBody>
      </p:sp>
    </p:spTree>
    <p:extLst>
      <p:ext uri="{BB962C8B-B14F-4D97-AF65-F5344CB8AC3E}">
        <p14:creationId xmlns:p14="http://schemas.microsoft.com/office/powerpoint/2010/main" val="177047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11/7/2018 3:54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extLst>
      <p:ext uri="{BB962C8B-B14F-4D97-AF65-F5344CB8AC3E}">
        <p14:creationId xmlns:p14="http://schemas.microsoft.com/office/powerpoint/2010/main" val="322825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11/7/2018 3:54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extLst>
      <p:ext uri="{BB962C8B-B14F-4D97-AF65-F5344CB8AC3E}">
        <p14:creationId xmlns:p14="http://schemas.microsoft.com/office/powerpoint/2010/main" val="333668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11/7/2018 3:54 PM</a:t>
            </a:fld>
            <a:endParaRPr lang="en-US"/>
          </a:p>
        </p:txBody>
      </p:sp>
      <p:sp>
        <p:nvSpPr>
          <p:cNvPr id="6" name="Footer Placeholder 5"/>
          <p:cNvSpPr>
            <a:spLocks noGrp="1"/>
          </p:cNvSpPr>
          <p:nvPr>
            <p:ph type="ftr" sz="quarter" idx="12"/>
          </p:nvPr>
        </p:nvSpPr>
        <p:spPr>
          <a:xfrm>
            <a:off x="0" y="9721106"/>
            <a:ext cx="6393657" cy="511731"/>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93656" y="9721106"/>
            <a:ext cx="708762" cy="511731"/>
          </a:xfrm>
        </p:spPr>
        <p:txBody>
          <a:bodyPr/>
          <a:lstStyle/>
          <a:p>
            <a:fld id="{EC87E0CF-87F6-4B58-B8B8-DCAB2DAAF3CA}" type="slidenum">
              <a:rPr lang="en-US" smtClean="0"/>
              <a:pPr/>
              <a:t>8</a:t>
            </a:fld>
            <a:endParaRPr lang="en-US"/>
          </a:p>
        </p:txBody>
      </p:sp>
    </p:spTree>
    <p:extLst>
      <p:ext uri="{BB962C8B-B14F-4D97-AF65-F5344CB8AC3E}">
        <p14:creationId xmlns:p14="http://schemas.microsoft.com/office/powerpoint/2010/main" val="86154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11/7/2018 3:54 PM</a:t>
            </a:fld>
            <a:endParaRPr lang="en-US"/>
          </a:p>
        </p:txBody>
      </p:sp>
      <p:sp>
        <p:nvSpPr>
          <p:cNvPr id="6" name="Footer Placeholder 5"/>
          <p:cNvSpPr>
            <a:spLocks noGrp="1"/>
          </p:cNvSpPr>
          <p:nvPr>
            <p:ph type="ftr" sz="quarter" idx="12"/>
          </p:nvPr>
        </p:nvSpPr>
        <p:spPr>
          <a:xfrm>
            <a:off x="0" y="9721106"/>
            <a:ext cx="6393657" cy="511731"/>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93656" y="9721106"/>
            <a:ext cx="708762" cy="511731"/>
          </a:xfrm>
        </p:spPr>
        <p:txBody>
          <a:bodyPr/>
          <a:lstStyle/>
          <a:p>
            <a:fld id="{EC87E0CF-87F6-4B58-B8B8-DCAB2DAAF3CA}" type="slidenum">
              <a:rPr lang="en-US" smtClean="0"/>
              <a:pPr/>
              <a:t>9</a:t>
            </a:fld>
            <a:endParaRPr lang="en-US"/>
          </a:p>
        </p:txBody>
      </p:sp>
    </p:spTree>
    <p:extLst>
      <p:ext uri="{BB962C8B-B14F-4D97-AF65-F5344CB8AC3E}">
        <p14:creationId xmlns:p14="http://schemas.microsoft.com/office/powerpoint/2010/main" val="826823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it-IT" smtClean="0"/>
              <a:t>Fare clic per modificare lo stile del titolo</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it-IT" smtClean="0"/>
              <a:t>Fare clic per modificare lo stile del titolo</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it-IT" smtClean="0"/>
              <a:t>Fare clic per modificare stili del testo dello schema</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it-IT"/>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BDF4B82-04B5-49E1-9516-50025DE3BAAD}" type="slidenum">
              <a:rPr lang="it-IT"/>
              <a:pPr>
                <a:defRPr/>
              </a:pPr>
              <a:t>‹N›</a:t>
            </a:fld>
            <a:endParaRPr lang="it-IT"/>
          </a:p>
        </p:txBody>
      </p:sp>
    </p:spTree>
    <p:extLst>
      <p:ext uri="{BB962C8B-B14F-4D97-AF65-F5344CB8AC3E}">
        <p14:creationId xmlns:p14="http://schemas.microsoft.com/office/powerpoint/2010/main" val="13871136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pn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gif"/><Relationship Id="rId2" Type="http://schemas.openxmlformats.org/officeDocument/2006/relationships/notesSlide" Target="../notesSlides/notesSlide7.xml"/><Relationship Id="rId16"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1 10"/>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ttangolo 11"/>
          <p:cNvSpPr/>
          <p:nvPr/>
        </p:nvSpPr>
        <p:spPr bwMode="auto">
          <a:xfrm>
            <a:off x="0" y="0"/>
            <a:ext cx="9144000" cy="1357298"/>
          </a:xfrm>
          <a:prstGeom prst="rect">
            <a:avLst/>
          </a:prstGeom>
          <a:solidFill>
            <a:schemeClr val="tx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Immagine 13" descr="LexTrasporti GG Trasparente.gif"/>
          <p:cNvPicPr>
            <a:picLocks noChangeAspect="1"/>
          </p:cNvPicPr>
          <p:nvPr/>
        </p:nvPicPr>
        <p:blipFill>
          <a:blip r:embed="rId3" cstate="print"/>
          <a:srcRect b="11765"/>
          <a:stretch>
            <a:fillRect/>
          </a:stretch>
        </p:blipFill>
        <p:spPr>
          <a:xfrm>
            <a:off x="2214546" y="71414"/>
            <a:ext cx="4845703" cy="1214446"/>
          </a:xfrm>
          <a:prstGeom prst="rect">
            <a:avLst/>
          </a:prstGeom>
        </p:spPr>
      </p:pic>
      <p:sp>
        <p:nvSpPr>
          <p:cNvPr id="7" name="Rettangolo 6"/>
          <p:cNvSpPr/>
          <p:nvPr/>
        </p:nvSpPr>
        <p:spPr>
          <a:xfrm>
            <a:off x="2582641" y="2967334"/>
            <a:ext cx="4346813"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mappa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4" y="1355170"/>
            <a:ext cx="9171384" cy="550283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a:off x="0" y="4286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3"/>
          <p:cNvSpPr/>
          <p:nvPr/>
        </p:nvSpPr>
        <p:spPr bwMode="auto">
          <a:xfrm>
            <a:off x="142876" y="214290"/>
            <a:ext cx="2285984" cy="500066"/>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2">
                    <a:lumMod val="75000"/>
                  </a:schemeClr>
                </a:solidFill>
                <a:effectLst>
                  <a:outerShdw blurRad="38100" dist="38100" dir="2700000" algn="tl">
                    <a:srgbClr val="000000">
                      <a:alpha val="43137"/>
                    </a:srgbClr>
                  </a:outerShdw>
                </a:effectLst>
              </a:rPr>
              <a:t>I Relatori</a:t>
            </a:r>
          </a:p>
        </p:txBody>
      </p:sp>
      <p:sp>
        <p:nvSpPr>
          <p:cNvPr id="28" name="Text Placeholder 2"/>
          <p:cNvSpPr txBox="1">
            <a:spLocks/>
          </p:cNvSpPr>
          <p:nvPr/>
        </p:nvSpPr>
        <p:spPr>
          <a:xfrm>
            <a:off x="785786" y="6215082"/>
            <a:ext cx="5786478" cy="571504"/>
          </a:xfrm>
          <a:prstGeom prst="rect">
            <a:avLst/>
          </a:prstGeom>
        </p:spPr>
        <p:txBody>
          <a:bodyPr vert="horz" lIns="0" tIns="0" rIns="0" bIns="0" rtlCol="0">
            <a:normAutofit/>
          </a:bodyPr>
          <a:lstStyle/>
          <a:p>
            <a:pPr marL="0" marR="0" lvl="0" indent="-396875" algn="just" defTabSz="914363" rtl="0" eaLnBrk="1" fontAlgn="auto" latinLnBrk="0" hangingPunct="1">
              <a:lnSpc>
                <a:spcPct val="90000"/>
              </a:lnSpc>
              <a:spcBef>
                <a:spcPct val="20000"/>
              </a:spcBef>
              <a:spcAft>
                <a:spcPts val="0"/>
              </a:spcAft>
              <a:buClrTx/>
              <a:buSzTx/>
              <a:buFontTx/>
              <a:buNone/>
              <a:tabLst/>
              <a:defRPr/>
            </a:pPr>
            <a:endParaRPr kumimoji="0" lang="it-IT"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508" name="Text Box 4"/>
          <p:cNvSpPr txBox="1">
            <a:spLocks noChangeArrowheads="1"/>
          </p:cNvSpPr>
          <p:nvPr/>
        </p:nvSpPr>
        <p:spPr bwMode="auto">
          <a:xfrm>
            <a:off x="104789288" y="107999213"/>
            <a:ext cx="10799762" cy="7793037"/>
          </a:xfrm>
          <a:prstGeom prst="rect">
            <a:avLst/>
          </a:prstGeom>
          <a:noFill/>
          <a:ln w="9525" algn="in">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1" u="none" strike="noStrike" cap="none" normalizeH="0" baseline="0" smtClean="0">
                <a:ln>
                  <a:noFill/>
                </a:ln>
                <a:solidFill>
                  <a:srgbClr val="000099"/>
                </a:solidFill>
                <a:effectLst/>
                <a:latin typeface="Times New Roman" pitchFamily="18" charset="0"/>
              </a:rPr>
              <a:t> </a:t>
            </a:r>
            <a:r>
              <a:rPr kumimoji="0" lang="it-IT" sz="2000" b="0" i="1" u="none" strike="noStrike" cap="none" normalizeH="0" baseline="0" smtClean="0">
                <a:ln>
                  <a:noFill/>
                </a:ln>
                <a:solidFill>
                  <a:srgbClr val="000099"/>
                </a:solidFill>
                <a:effectLst/>
                <a:latin typeface="Times New Roman" pitchFamily="18" charset="0"/>
              </a:rPr>
              <a:t>Il programma del convegno prevede  la presentazione ed  i saluti di  </a:t>
            </a:r>
            <a:r>
              <a:rPr kumimoji="0" lang="it-IT" sz="2000" b="1" i="1" u="none" strike="noStrike" cap="none" normalizeH="0" baseline="0" smtClean="0">
                <a:ln>
                  <a:noFill/>
                </a:ln>
                <a:solidFill>
                  <a:srgbClr val="000099"/>
                </a:solidFill>
                <a:effectLst/>
                <a:latin typeface="Times New Roman" pitchFamily="18" charset="0"/>
              </a:rPr>
              <a:t>Luca FLORENZANO </a:t>
            </a:r>
            <a:r>
              <a:rPr kumimoji="0" lang="it-IT" sz="2000" b="0" i="1" u="none" strike="noStrike" cap="none" normalizeH="0" baseline="0" smtClean="0">
                <a:ln>
                  <a:noFill/>
                </a:ln>
                <a:solidFill>
                  <a:srgbClr val="000099"/>
                </a:solidFill>
                <a:effectLst/>
                <a:latin typeface="Times New Roman" pitchFamily="18" charset="0"/>
              </a:rPr>
              <a:t>direttore di  “LexTrasporti “ ed i seguenti  interventi: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500" b="0" i="1" u="none" strike="noStrike" cap="none" normalizeH="0" baseline="0" smtClean="0">
              <a:ln>
                <a:noFill/>
              </a:ln>
              <a:solidFill>
                <a:srgbClr val="000099"/>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smtClean="0">
                <a:ln>
                  <a:noFill/>
                </a:ln>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Guglielmo CAMERA </a:t>
            </a:r>
            <a:r>
              <a:rPr kumimoji="0" lang="it-IT" sz="2000" b="0" i="0" u="none" strike="noStrike" cap="none" normalizeH="0" baseline="0" smtClean="0">
                <a:ln>
                  <a:noFill/>
                </a:ln>
                <a:solidFill>
                  <a:srgbClr val="000099"/>
                </a:solidFill>
                <a:effectLst/>
                <a:latin typeface="Times New Roman" pitchFamily="18" charset="0"/>
              </a:rPr>
              <a:t>-</a:t>
            </a:r>
            <a:r>
              <a:rPr kumimoji="0" lang="it-IT" sz="2000" b="1" i="1" u="none" strike="noStrike" cap="none" normalizeH="0" baseline="0" smtClean="0">
                <a:ln>
                  <a:noFill/>
                </a:ln>
                <a:solidFill>
                  <a:srgbClr val="000099"/>
                </a:solidFill>
                <a:effectLst/>
                <a:latin typeface="Times New Roman" pitchFamily="18" charset="0"/>
              </a:rPr>
              <a:t> </a:t>
            </a:r>
            <a:r>
              <a:rPr kumimoji="0" lang="it-IT" sz="2000" b="0" i="1" u="none" strike="noStrike" cap="none" normalizeH="0" baseline="0" smtClean="0">
                <a:ln>
                  <a:noFill/>
                </a:ln>
                <a:solidFill>
                  <a:srgbClr val="000099"/>
                </a:solidFill>
                <a:effectLst/>
                <a:latin typeface="Times New Roman" pitchFamily="18" charset="0"/>
              </a:rPr>
              <a:t>Studio legale </a:t>
            </a:r>
            <a:r>
              <a:rPr kumimoji="0" lang="it-IT" sz="2000" b="1" i="1" u="none" strike="noStrike" cap="none" normalizeH="0" baseline="0" smtClean="0">
                <a:ln>
                  <a:noFill/>
                </a:ln>
                <a:solidFill>
                  <a:srgbClr val="000099"/>
                </a:solidFill>
                <a:effectLst/>
                <a:latin typeface="Times New Roman" pitchFamily="18" charset="0"/>
              </a:rPr>
              <a:t>CAMERA VERNETTI</a:t>
            </a:r>
            <a:endParaRPr kumimoji="0" lang="it-IT" sz="2000" b="0" i="1" u="none" strike="noStrike" cap="none" normalizeH="0" baseline="0" smtClean="0">
              <a:ln>
                <a:noFill/>
              </a:ln>
              <a:solidFill>
                <a:srgbClr val="000099"/>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smtClean="0">
                <a:ln>
                  <a:noFill/>
                </a:ln>
                <a:solidFill>
                  <a:srgbClr val="000099"/>
                </a:solidFill>
                <a:effectLst/>
                <a:latin typeface="Times New Roman" pitchFamily="18" charset="0"/>
              </a:rPr>
              <a:t>introduce e modera il convegno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000" b="1" i="1" u="none" strike="noStrike" cap="none" normalizeH="0" baseline="0" smtClean="0">
              <a:ln>
                <a:noFill/>
              </a:ln>
              <a:solidFill>
                <a:srgbClr val="000099"/>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smtClean="0">
                <a:ln>
                  <a:noFill/>
                </a:ln>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Gian Paolo RUSSO </a:t>
            </a:r>
            <a:r>
              <a:rPr kumimoji="0" lang="it-IT" sz="2000" b="1" i="1" u="none" strike="noStrike" cap="none" normalizeH="0" baseline="0" smtClean="0">
                <a:ln>
                  <a:noFill/>
                </a:ln>
                <a:solidFill>
                  <a:srgbClr val="000099"/>
                </a:solidFill>
                <a:effectLst/>
                <a:latin typeface="Times New Roman" pitchFamily="18" charset="0"/>
              </a:rPr>
              <a:t>-  CAFIMAR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FF"/>
                </a:solidFill>
                <a:effectLst/>
                <a:latin typeface="Times New Roman" pitchFamily="18" charset="0"/>
              </a:rPr>
              <a:t>Shipping opportunities in developing countries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99"/>
                </a:solidFill>
                <a:effectLst/>
                <a:latin typeface="Times New Roman" pitchFamily="18" charset="0"/>
              </a:rPr>
              <a:t>Le opportunità dello shipping nei paesi emergenti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000" b="0" i="1" u="none" strike="noStrike" cap="none" normalizeH="0" baseline="0" smtClean="0">
              <a:ln>
                <a:noFill/>
              </a:ln>
              <a:solidFill>
                <a:srgbClr val="000099"/>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smtClean="0">
                <a:ln>
                  <a:noFill/>
                </a:ln>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Mauro IGUERA  </a:t>
            </a:r>
            <a:r>
              <a:rPr kumimoji="0" lang="it-IT" sz="2000" b="1" i="1" u="none" strike="noStrike" cap="none" normalizeH="0" baseline="0" smtClean="0">
                <a:ln>
                  <a:noFill/>
                </a:ln>
                <a:solidFill>
                  <a:srgbClr val="000099"/>
                </a:solidFill>
                <a:effectLst/>
                <a:latin typeface="Times New Roman" pitchFamily="18" charset="0"/>
              </a:rPr>
              <a:t>- CAMBIASO RISSO</a:t>
            </a:r>
            <a:endParaRPr kumimoji="0" lang="it-IT" sz="2000" b="0" i="1" u="none" strike="noStrike" cap="none" normalizeH="0" baseline="0" smtClean="0">
              <a:ln>
                <a:noFill/>
              </a:ln>
              <a:solidFill>
                <a:srgbClr val="000099"/>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FF"/>
                </a:solidFill>
                <a:effectLst/>
                <a:latin typeface="Times New Roman" pitchFamily="18" charset="0"/>
              </a:rPr>
              <a:t>Shipping and Insurance in Far East</a:t>
            </a:r>
            <a:endParaRPr kumimoji="0" lang="it-IT" sz="1800" b="0" i="1" u="none" strike="noStrike" cap="none" normalizeH="0" baseline="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99"/>
                </a:solidFill>
                <a:effectLst/>
                <a:latin typeface="Times New Roman" pitchFamily="18" charset="0"/>
              </a:rPr>
              <a:t>Shipping e assicurazione in Far East</a:t>
            </a:r>
            <a:endParaRPr kumimoji="0" lang="it-IT" sz="2000" b="1" i="1" u="none" strike="noStrike" cap="none" normalizeH="0" baseline="0" smtClean="0">
              <a:ln>
                <a:noFill/>
              </a:ln>
              <a:solidFill>
                <a:srgbClr val="000099"/>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000" b="1" i="1" u="none" strike="noStrike" cap="none" normalizeH="0" baseline="0" smtClean="0">
              <a:ln>
                <a:noFill/>
              </a:ln>
              <a:solidFill>
                <a:srgbClr val="000099"/>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smtClean="0">
                <a:ln>
                  <a:noFill/>
                </a:ln>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Marco CALABRIA </a:t>
            </a:r>
            <a:r>
              <a:rPr kumimoji="0" lang="it-IT" sz="2000" b="1" i="1" u="none" strike="noStrike" cap="none" normalizeH="0" baseline="0" smtClean="0">
                <a:ln>
                  <a:noFill/>
                </a:ln>
                <a:solidFill>
                  <a:srgbClr val="000099"/>
                </a:solidFill>
                <a:effectLst/>
                <a:latin typeface="Times New Roman" pitchFamily="18" charset="0"/>
              </a:rPr>
              <a:t>-  MARE Marine Expert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FF"/>
                </a:solidFill>
                <a:effectLst/>
                <a:latin typeface="Times New Roman" pitchFamily="18" charset="0"/>
              </a:rPr>
              <a:t>Challenges of globalized shipping for marine experts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99"/>
                </a:solidFill>
                <a:effectLst/>
                <a:latin typeface="Times New Roman" pitchFamily="18" charset="0"/>
              </a:rPr>
              <a:t>Globalizzazione dello shipping esfide dei periti</a:t>
            </a:r>
            <a:endParaRPr kumimoji="0" lang="it-IT" sz="2000" b="1" i="1" u="none" strike="noStrike" cap="none" normalizeH="0" baseline="0" smtClean="0">
              <a:ln>
                <a:noFill/>
              </a:ln>
              <a:solidFill>
                <a:srgbClr val="000099"/>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000" b="1" i="1" u="none" strike="noStrike" cap="none" normalizeH="0" baseline="0" smtClean="0">
              <a:ln>
                <a:noFill/>
              </a:ln>
              <a:solidFill>
                <a:srgbClr val="000099"/>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smtClean="0">
                <a:ln>
                  <a:noFill/>
                </a:ln>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Richard GUNN  </a:t>
            </a:r>
            <a:r>
              <a:rPr kumimoji="0" lang="it-IT" sz="2000" b="1" i="1" u="none" strike="noStrike" cap="none" normalizeH="0" baseline="0" smtClean="0">
                <a:ln>
                  <a:noFill/>
                </a:ln>
                <a:solidFill>
                  <a:srgbClr val="000099"/>
                </a:solidFill>
                <a:effectLst/>
                <a:latin typeface="Times New Roman" pitchFamily="18" charset="0"/>
              </a:rPr>
              <a:t>- </a:t>
            </a:r>
            <a:r>
              <a:rPr kumimoji="0" lang="it-IT" sz="2000" b="0" i="1" u="none" strike="noStrike" cap="none" normalizeH="0" baseline="0" smtClean="0">
                <a:ln>
                  <a:noFill/>
                </a:ln>
                <a:solidFill>
                  <a:srgbClr val="000099"/>
                </a:solidFill>
                <a:effectLst/>
                <a:latin typeface="Times New Roman" pitchFamily="18" charset="0"/>
              </a:rPr>
              <a:t>Studio Legale </a:t>
            </a:r>
            <a:r>
              <a:rPr kumimoji="0" lang="it-IT" sz="2000" b="1" i="1" u="none" strike="noStrike" cap="none" normalizeH="0" baseline="0" smtClean="0">
                <a:ln>
                  <a:noFill/>
                </a:ln>
                <a:solidFill>
                  <a:srgbClr val="000099"/>
                </a:solidFill>
                <a:effectLst/>
                <a:latin typeface="Times New Roman" pitchFamily="18" charset="0"/>
              </a:rPr>
              <a:t>REED SMITH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FF"/>
                </a:solidFill>
                <a:effectLst/>
                <a:latin typeface="Times New Roman" pitchFamily="18" charset="0"/>
              </a:rPr>
              <a:t>The Marine Insurance Act 2015 – an overview of main changes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99"/>
                </a:solidFill>
                <a:effectLst/>
                <a:latin typeface="Times New Roman" pitchFamily="18" charset="0"/>
              </a:rPr>
              <a:t>Il Marine Insurance Act 2015 - Uno sguardo ai principali cambiamenti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000" b="1" i="1" u="none" strike="noStrike" cap="none" normalizeH="0" baseline="0" smtClean="0">
              <a:ln>
                <a:noFill/>
              </a:ln>
              <a:solidFill>
                <a:srgbClr val="000099"/>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smtClean="0">
                <a:ln>
                  <a:noFill/>
                </a:ln>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Toby STEPHENS </a:t>
            </a:r>
            <a:r>
              <a:rPr kumimoji="0" lang="it-IT" sz="2000" b="1" i="1" u="none" strike="noStrike" cap="none" normalizeH="0" baseline="0" smtClean="0">
                <a:ln>
                  <a:noFill/>
                </a:ln>
                <a:solidFill>
                  <a:srgbClr val="000099"/>
                </a:solidFill>
                <a:effectLst/>
                <a:latin typeface="Times New Roman" pitchFamily="18" charset="0"/>
              </a:rPr>
              <a:t>-  </a:t>
            </a:r>
            <a:r>
              <a:rPr kumimoji="0" lang="it-IT" sz="2000" b="0" i="1" u="none" strike="noStrike" cap="none" normalizeH="0" baseline="0" smtClean="0">
                <a:ln>
                  <a:noFill/>
                </a:ln>
                <a:solidFill>
                  <a:srgbClr val="000099"/>
                </a:solidFill>
                <a:effectLst/>
                <a:latin typeface="Times New Roman" pitchFamily="18" charset="0"/>
              </a:rPr>
              <a:t>Studio Legale </a:t>
            </a:r>
            <a:r>
              <a:rPr kumimoji="0" lang="it-IT" sz="2000" b="1" i="1" u="none" strike="noStrike" cap="none" normalizeH="0" baseline="0" smtClean="0">
                <a:ln>
                  <a:noFill/>
                </a:ln>
                <a:solidFill>
                  <a:srgbClr val="000099"/>
                </a:solidFill>
                <a:effectLst/>
                <a:latin typeface="Times New Roman" pitchFamily="18" charset="0"/>
              </a:rPr>
              <a:t>HOLMAN FENWICK WILLAN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FF"/>
                </a:solidFill>
                <a:effectLst/>
                <a:latin typeface="Times New Roman" pitchFamily="18" charset="0"/>
              </a:rPr>
              <a:t>How and when to calculate a total loss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99"/>
                </a:solidFill>
                <a:effectLst/>
                <a:latin typeface="Times New Roman" pitchFamily="18" charset="0"/>
              </a:rPr>
              <a:t>Come e quando calcolare una perdita totale</a:t>
            </a:r>
            <a:endParaRPr kumimoji="0" lang="it-IT" sz="2000" b="1" i="1" u="none" strike="noStrike" cap="none" normalizeH="0" baseline="0" smtClean="0">
              <a:ln>
                <a:noFill/>
              </a:ln>
              <a:solidFill>
                <a:srgbClr val="000099"/>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i="1" u="none" strike="noStrike" cap="none" normalizeH="0" baseline="0" smtClean="0">
                <a:ln>
                  <a:noFill/>
                </a:ln>
                <a:solidFill>
                  <a:srgbClr val="000099"/>
                </a:solidFill>
                <a:effectLst/>
                <a:latin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smtClean="0">
                <a:ln>
                  <a:noFill/>
                </a:ln>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Victor FENWICK</a:t>
            </a:r>
            <a:r>
              <a:rPr kumimoji="0" lang="it-IT" sz="2000" b="1" i="1" u="none" strike="noStrike" cap="none" normalizeH="0" baseline="0" smtClean="0">
                <a:ln>
                  <a:noFill/>
                </a:ln>
                <a:solidFill>
                  <a:srgbClr val="000099"/>
                </a:solidFill>
                <a:effectLst/>
                <a:latin typeface="Times New Roman" pitchFamily="18" charset="0"/>
              </a:rPr>
              <a:t>-  </a:t>
            </a:r>
            <a:r>
              <a:rPr kumimoji="0" lang="it-IT" sz="2000" b="0" i="1" u="none" strike="noStrike" cap="none" normalizeH="0" baseline="0" smtClean="0">
                <a:ln>
                  <a:noFill/>
                </a:ln>
                <a:solidFill>
                  <a:srgbClr val="000099"/>
                </a:solidFill>
                <a:effectLst/>
                <a:latin typeface="Times New Roman" pitchFamily="18" charset="0"/>
              </a:rPr>
              <a:t>Studio </a:t>
            </a:r>
            <a:r>
              <a:rPr kumimoji="0" lang="it-IT" sz="2000" b="1" i="1" u="none" strike="noStrike" cap="none" normalizeH="0" baseline="0" smtClean="0">
                <a:ln>
                  <a:noFill/>
                </a:ln>
                <a:solidFill>
                  <a:srgbClr val="000099"/>
                </a:solidFill>
                <a:effectLst/>
                <a:latin typeface="Times New Roman" pitchFamily="18" charset="0"/>
              </a:rPr>
              <a:t>INCE &amp; 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FF"/>
                </a:solidFill>
                <a:effectLst/>
                <a:latin typeface="Times New Roman" pitchFamily="18" charset="0"/>
              </a:rPr>
              <a:t>A summary of the status of theOW Bunker litigation</a:t>
            </a:r>
            <a:r>
              <a:rPr kumimoji="0" lang="it-IT" sz="2000" b="1" i="1" u="none" strike="noStrike" cap="none" normalizeH="0" baseline="0" smtClean="0">
                <a:ln>
                  <a:noFill/>
                </a:ln>
                <a:solidFill>
                  <a:srgbClr val="0000FF"/>
                </a:solidFill>
                <a:effectLst/>
                <a:latin typeface="Times New Roman" pitchFamily="18" charset="0"/>
              </a:rPr>
              <a:t> </a:t>
            </a:r>
            <a:endParaRPr kumimoji="0" lang="it-IT" sz="2000" b="0" i="1" u="none" strike="noStrike" cap="none" normalizeH="0" baseline="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smtClean="0">
                <a:ln>
                  <a:noFill/>
                </a:ln>
                <a:solidFill>
                  <a:srgbClr val="000099"/>
                </a:solidFill>
                <a:effectLst/>
                <a:latin typeface="Times New Roman" pitchFamily="18" charset="0"/>
              </a:rPr>
              <a:t>Lo stato dei procedimenti relativi allaOW Bunker</a:t>
            </a:r>
            <a:endParaRPr kumimoji="0" lang="it-IT" sz="1800" b="0" i="0" u="none" strike="noStrike" cap="none" normalizeH="0" baseline="0" smtClean="0">
              <a:ln>
                <a:noFill/>
              </a:ln>
              <a:solidFill>
                <a:schemeClr val="tx1"/>
              </a:solidFill>
              <a:effectLst/>
              <a:latin typeface="Arial" pitchFamily="34" charset="0"/>
            </a:endParaRPr>
          </a:p>
        </p:txBody>
      </p:sp>
      <p:sp>
        <p:nvSpPr>
          <p:cNvPr id="21509" name="Text Box 5"/>
          <p:cNvSpPr txBox="1">
            <a:spLocks noChangeArrowheads="1"/>
          </p:cNvSpPr>
          <p:nvPr/>
        </p:nvSpPr>
        <p:spPr bwMode="auto">
          <a:xfrm>
            <a:off x="785818" y="357166"/>
            <a:ext cx="8001024" cy="6286520"/>
          </a:xfrm>
          <a:prstGeom prst="rect">
            <a:avLst/>
          </a:prstGeom>
          <a:noFill/>
          <a:ln w="9525" algn="in">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500" b="0" i="1" u="none" strike="noStrike" cap="none" normalizeH="0" baseline="0" dirty="0" smtClean="0">
              <a:ln>
                <a:noFill/>
              </a:ln>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1" u="none" strike="noStrike" cap="none" normalizeH="0" baseline="0" dirty="0" smtClean="0">
                <a:ln>
                  <a:noFill/>
                </a:ln>
                <a:latin typeface="Times New Roman" pitchFamily="18" charset="0"/>
              </a:rPr>
              <a:t>Guglielmo</a:t>
            </a:r>
            <a:r>
              <a:rPr kumimoji="0" lang="it-IT" sz="2800" b="1" i="1" u="none"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rPr>
              <a:t> </a:t>
            </a:r>
            <a:r>
              <a:rPr kumimoji="0" lang="it-IT" sz="2800" b="1" i="1"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rPr>
              <a:t>CAMERA </a:t>
            </a:r>
            <a:endParaRPr kumimoji="0" lang="it-IT" sz="2800" b="1" i="1" u="none" strike="noStrike" cap="none" normalizeH="0" baseline="0" dirty="0" smtClean="0">
              <a:ln>
                <a:noFill/>
              </a:ln>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dirty="0" smtClean="0">
                <a:ln>
                  <a:noFill/>
                </a:ln>
                <a:effectLst/>
                <a:latin typeface="Times New Roman" pitchFamily="18" charset="0"/>
              </a:rPr>
              <a:t>Studio legale </a:t>
            </a:r>
            <a:r>
              <a:rPr kumimoji="0" lang="it-IT" sz="2000" b="1" i="1" u="none" strike="noStrike" cap="none" normalizeH="0" baseline="0" dirty="0" smtClean="0">
                <a:ln>
                  <a:noFill/>
                </a:ln>
                <a:effectLst/>
                <a:latin typeface="Times New Roman" pitchFamily="18" charset="0"/>
              </a:rPr>
              <a:t>CAMERA VERNETTI</a:t>
            </a:r>
            <a:endParaRPr kumimoji="0" lang="it-IT" sz="2000" b="0" i="1" u="none" strike="noStrike" cap="none" normalizeH="0" baseline="0" dirty="0" smtClean="0">
              <a:ln>
                <a:noFill/>
              </a:ln>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000" b="1" i="1" u="none" strike="noStrike" cap="none" normalizeH="0" baseline="0" dirty="0" smtClean="0">
              <a:ln>
                <a:noFill/>
              </a:ln>
              <a:effectLst/>
              <a:latin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it-IT" sz="2800" b="1" i="1" u="none" strike="noStrike" cap="none" normalizeH="0" baseline="0" dirty="0" smtClean="0">
                <a:ln>
                  <a:noFill/>
                </a:ln>
                <a:solidFill>
                  <a:schemeClr val="tx2"/>
                </a:solidFill>
                <a:latin typeface="Times New Roman" pitchFamily="18" charset="0"/>
              </a:rPr>
              <a:t>Lorenzo</a:t>
            </a:r>
            <a:r>
              <a:rPr kumimoji="0" lang="it-IT" sz="2800" b="1" i="1" u="none" strike="noStrike" cap="none" normalizeH="0" dirty="0" smtClean="0">
                <a:ln>
                  <a:noFill/>
                </a:ln>
                <a:solidFill>
                  <a:schemeClr val="tx2"/>
                </a:solidFill>
                <a:latin typeface="Times New Roman" pitchFamily="18" charset="0"/>
              </a:rPr>
              <a:t> </a:t>
            </a:r>
            <a:r>
              <a:rPr kumimoji="0" lang="it-IT" sz="2800" b="1" i="1" u="none" strike="noStrike" cap="none" normalizeH="0" dirty="0" smtClean="0">
                <a:ln>
                  <a:noFill/>
                </a:ln>
                <a:solidFill>
                  <a:schemeClr val="tx2"/>
                </a:solidFill>
                <a:effectLst>
                  <a:outerShdw blurRad="38100" dist="38100" dir="2700000" algn="tl">
                    <a:srgbClr val="000000">
                      <a:alpha val="43137"/>
                    </a:srgbClr>
                  </a:outerShdw>
                </a:effectLst>
                <a:latin typeface="Times New Roman" pitchFamily="18" charset="0"/>
              </a:rPr>
              <a:t>POLLICARDO</a:t>
            </a:r>
            <a:r>
              <a:rPr kumimoji="0" lang="it-IT" sz="2800" i="1" u="none" strike="noStrike" normalizeH="0" baseline="0" dirty="0" smtClean="0">
                <a:ln w="10160">
                  <a:solidFill>
                    <a:schemeClr val="accent1"/>
                  </a:solidFill>
                  <a:prstDash val="solid"/>
                </a:ln>
                <a:solidFill>
                  <a:schemeClr val="tx2"/>
                </a:solidFill>
                <a:effectLst>
                  <a:outerShdw blurRad="38100" dist="38100" dir="2700000" algn="tl">
                    <a:srgbClr val="000000">
                      <a:alpha val="43137"/>
                    </a:srgbClr>
                  </a:outerShdw>
                </a:effectLst>
                <a:latin typeface="Times New Roman" pitchFamily="18" charset="0"/>
              </a:rPr>
              <a:t> </a:t>
            </a:r>
            <a:endParaRPr kumimoji="0" lang="it-IT" sz="2800" b="1" i="1" u="none" strike="noStrike" cap="none" normalizeH="0" baseline="0" dirty="0" smtClean="0">
              <a:ln>
                <a:noFill/>
              </a:ln>
              <a:solidFill>
                <a:schemeClr val="tx2"/>
              </a:solidFill>
              <a:effectLst>
                <a:outerShdw blurRad="38100" dist="38100" dir="2700000" algn="tl">
                  <a:srgbClr val="000000">
                    <a:alpha val="43137"/>
                  </a:srgbClr>
                </a:outerShdw>
              </a:effectLst>
              <a:latin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dirty="0" smtClean="0">
                <a:ln>
                  <a:noFill/>
                </a:ln>
                <a:effectLst/>
                <a:latin typeface="Times New Roman" pitchFamily="18" charset="0"/>
              </a:rPr>
              <a:t>Ing. </a:t>
            </a:r>
            <a:r>
              <a:rPr kumimoji="0" lang="it-IT" sz="2000" b="0" i="1" u="none" strike="noStrike" cap="none" normalizeH="0" baseline="0" dirty="0" err="1" smtClean="0">
                <a:ln>
                  <a:noFill/>
                </a:ln>
                <a:effectLst/>
                <a:latin typeface="Times New Roman" pitchFamily="18" charset="0"/>
              </a:rPr>
              <a:t>espertoStudioaaa</a:t>
            </a:r>
            <a:endParaRPr kumimoji="0" lang="it-IT" sz="2000" b="1" i="1" u="none" strike="noStrike" cap="none" normalizeH="0" baseline="0" dirty="0" smtClean="0">
              <a:ln>
                <a:noFill/>
              </a:ln>
              <a:effectLst/>
              <a:latin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it-IT" sz="1100" b="0" i="1" u="none" strike="noStrike" cap="none" normalizeH="0" baseline="0" dirty="0" smtClean="0">
                <a:ln>
                  <a:noFill/>
                </a:ln>
                <a:effectLst/>
                <a:latin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it-IT" sz="2800" b="1" i="1" u="none" strike="noStrike" cap="none" normalizeH="0" baseline="0" dirty="0" smtClean="0">
                <a:ln>
                  <a:noFill/>
                </a:ln>
                <a:solidFill>
                  <a:schemeClr val="tx2"/>
                </a:solidFill>
                <a:latin typeface="Times New Roman" pitchFamily="18" charset="0"/>
              </a:rPr>
              <a:t>Dimitri </a:t>
            </a:r>
            <a:r>
              <a:rPr kumimoji="0" lang="it-IT" sz="2800" b="1" i="1" u="none" strike="noStrike" cap="none" normalizeH="0" baseline="0" dirty="0" smtClean="0">
                <a:ln>
                  <a:noFill/>
                </a:ln>
                <a:solidFill>
                  <a:schemeClr val="tx2"/>
                </a:solidFill>
                <a:effectLst>
                  <a:outerShdw blurRad="38100" dist="38100" dir="2700000" algn="tl">
                    <a:srgbClr val="000000">
                      <a:alpha val="43137"/>
                    </a:srgbClr>
                  </a:outerShdw>
                </a:effectLst>
                <a:latin typeface="Times New Roman" pitchFamily="18" charset="0"/>
              </a:rPr>
              <a:t>GEORGANTAS</a:t>
            </a:r>
          </a:p>
          <a:p>
            <a:pPr marL="0" marR="0" lvl="0" indent="0" defTabSz="914400" rtl="0" eaLnBrk="1" fontAlgn="base" latinLnBrk="0" hangingPunct="1">
              <a:lnSpc>
                <a:spcPct val="100000"/>
              </a:lnSpc>
              <a:spcBef>
                <a:spcPct val="0"/>
              </a:spcBef>
              <a:spcAft>
                <a:spcPct val="0"/>
              </a:spcAft>
              <a:buClrTx/>
              <a:buSzTx/>
              <a:buFontTx/>
              <a:buNone/>
              <a:tabLst/>
            </a:pPr>
            <a:r>
              <a:rPr kumimoji="0" lang="it-IT" sz="2000" b="0" i="1" u="none" strike="noStrike" cap="none" normalizeH="0" baseline="0" dirty="0" smtClean="0">
                <a:ln>
                  <a:noFill/>
                </a:ln>
                <a:effectLst/>
                <a:latin typeface="Times New Roman" pitchFamily="18" charset="0"/>
              </a:rPr>
              <a:t>Studio Legale </a:t>
            </a:r>
            <a:r>
              <a:rPr kumimoji="0" lang="it-IT" sz="2000" b="0" i="1" u="none" strike="noStrike" cap="none" normalizeH="0" baseline="0" dirty="0" err="1" smtClean="0">
                <a:ln>
                  <a:noFill/>
                </a:ln>
                <a:effectLst/>
                <a:latin typeface="Times New Roman" pitchFamily="18" charset="0"/>
              </a:rPr>
              <a:t>Royston</a:t>
            </a:r>
            <a:r>
              <a:rPr kumimoji="0" lang="it-IT" sz="2000" b="0" i="1" u="none" strike="noStrike" cap="none" normalizeH="0" baseline="0" dirty="0" smtClean="0">
                <a:ln>
                  <a:noFill/>
                </a:ln>
                <a:effectLst/>
                <a:latin typeface="Times New Roman" pitchFamily="18" charset="0"/>
              </a:rPr>
              <a:t> </a:t>
            </a:r>
            <a:r>
              <a:rPr kumimoji="0" lang="it-IT" sz="2000" b="0" i="1" u="none" strike="noStrike" cap="none" normalizeH="0" baseline="0" dirty="0" err="1" smtClean="0">
                <a:ln>
                  <a:noFill/>
                </a:ln>
                <a:effectLst/>
                <a:latin typeface="Times New Roman" pitchFamily="18" charset="0"/>
              </a:rPr>
              <a:t>Rayzor</a:t>
            </a:r>
            <a:endParaRPr kumimoji="0" lang="it-IT" sz="2000" b="1" i="1" u="none" strike="noStrike" cap="none" normalizeH="0" baseline="0" dirty="0" smtClean="0">
              <a:ln>
                <a:noFill/>
              </a:ln>
              <a:effectLst/>
              <a:latin typeface="Times New Roman" pitchFamily="18" charset="0"/>
            </a:endParaRPr>
          </a:p>
          <a:p>
            <a:pPr lvl="0" algn="ctr" fontAlgn="base">
              <a:spcBef>
                <a:spcPct val="0"/>
              </a:spcBef>
              <a:spcAft>
                <a:spcPct val="0"/>
              </a:spcAft>
            </a:pPr>
            <a:endParaRPr lang="it-IT" sz="1000" b="1" i="1" dirty="0">
              <a:latin typeface="Times New Roman" pitchFamily="18" charset="0"/>
            </a:endParaRPr>
          </a:p>
          <a:p>
            <a:pPr lvl="0" fontAlgn="base">
              <a:spcBef>
                <a:spcPct val="0"/>
              </a:spcBef>
              <a:spcAft>
                <a:spcPct val="0"/>
              </a:spcAft>
            </a:pPr>
            <a:r>
              <a:rPr lang="it-IT" sz="2800" b="1" i="1" dirty="0">
                <a:solidFill>
                  <a:schemeClr val="tx2"/>
                </a:solidFill>
                <a:latin typeface="Times New Roman" pitchFamily="18" charset="0"/>
              </a:rPr>
              <a:t>Richard </a:t>
            </a:r>
            <a:r>
              <a:rPr lang="it-IT" sz="2800" b="1" i="1" dirty="0" smtClean="0">
                <a:solidFill>
                  <a:schemeClr val="tx2"/>
                </a:solidFill>
                <a:latin typeface="Times New Roman" pitchFamily="18" charset="0"/>
              </a:rPr>
              <a:t>GUNN</a:t>
            </a:r>
            <a:r>
              <a:rPr lang="it-IT" sz="2800" b="1" i="1" dirty="0" smtClean="0">
                <a:ln w="10160">
                  <a:solidFill>
                    <a:schemeClr val="accent1"/>
                  </a:solidFill>
                  <a:prstDash val="solid"/>
                </a:ln>
                <a:solidFill>
                  <a:schemeClr val="tx2"/>
                </a:solidFill>
                <a:effectLst>
                  <a:outerShdw blurRad="38100" dist="32000" dir="5400000" algn="tl">
                    <a:srgbClr val="000000">
                      <a:alpha val="30000"/>
                    </a:srgbClr>
                  </a:outerShdw>
                </a:effectLst>
                <a:latin typeface="Times New Roman" pitchFamily="18" charset="0"/>
              </a:rPr>
              <a:t> </a:t>
            </a:r>
            <a:r>
              <a:rPr lang="it-IT" sz="2800" b="1" i="1" dirty="0" smtClean="0">
                <a:solidFill>
                  <a:schemeClr val="tx2"/>
                </a:solidFill>
                <a:latin typeface="Times New Roman" pitchFamily="18" charset="0"/>
              </a:rPr>
              <a:t> </a:t>
            </a:r>
            <a:endParaRPr lang="it-IT" sz="2800" b="1" i="1" dirty="0">
              <a:solidFill>
                <a:schemeClr val="tx2"/>
              </a:solidFill>
              <a:latin typeface="Times New Roman" pitchFamily="18" charset="0"/>
            </a:endParaRPr>
          </a:p>
          <a:p>
            <a:pPr lvl="0" fontAlgn="base">
              <a:spcBef>
                <a:spcPct val="0"/>
              </a:spcBef>
              <a:spcAft>
                <a:spcPct val="0"/>
              </a:spcAft>
            </a:pPr>
            <a:r>
              <a:rPr lang="it-IT" sz="2000" i="1" dirty="0">
                <a:latin typeface="Times New Roman" pitchFamily="18" charset="0"/>
              </a:rPr>
              <a:t>Studio Legale </a:t>
            </a:r>
            <a:r>
              <a:rPr lang="it-IT" sz="2000" b="1" i="1" dirty="0">
                <a:latin typeface="Times New Roman" pitchFamily="18" charset="0"/>
              </a:rPr>
              <a:t>REED SMITH </a:t>
            </a:r>
            <a:endParaRPr lang="it-IT" sz="2000" b="1" i="1" dirty="0" smtClean="0">
              <a:latin typeface="Times New Roman" pitchFamily="18" charset="0"/>
            </a:endParaRPr>
          </a:p>
          <a:p>
            <a:pPr lvl="0" algn="r" fontAlgn="base">
              <a:spcBef>
                <a:spcPct val="0"/>
              </a:spcBef>
              <a:spcAft>
                <a:spcPct val="0"/>
              </a:spcAft>
            </a:pPr>
            <a:r>
              <a:rPr lang="it-IT" sz="3200" b="1" i="1" dirty="0" smtClean="0">
                <a:solidFill>
                  <a:schemeClr val="tx2"/>
                </a:solidFill>
                <a:latin typeface="Times New Roman" pitchFamily="18" charset="0"/>
              </a:rPr>
              <a:t>Valerio </a:t>
            </a:r>
            <a:r>
              <a:rPr lang="it-IT" sz="3200" b="1" i="1" dirty="0" smtClean="0">
                <a:solidFill>
                  <a:schemeClr val="tx2"/>
                </a:solidFill>
                <a:effectLst>
                  <a:outerShdw blurRad="38100" dist="38100" dir="2700000" algn="tl">
                    <a:srgbClr val="000000">
                      <a:alpha val="43137"/>
                    </a:srgbClr>
                  </a:outerShdw>
                </a:effectLst>
                <a:latin typeface="Times New Roman" pitchFamily="18" charset="0"/>
              </a:rPr>
              <a:t>MULAS</a:t>
            </a:r>
          </a:p>
          <a:p>
            <a:pPr algn="r" fontAlgn="base">
              <a:spcBef>
                <a:spcPct val="0"/>
              </a:spcBef>
              <a:spcAft>
                <a:spcPct val="0"/>
              </a:spcAft>
            </a:pPr>
            <a:r>
              <a:rPr lang="it-IT" sz="2000" b="1" i="1" dirty="0" smtClean="0">
                <a:latin typeface="Times New Roman" pitchFamily="18" charset="0"/>
              </a:rPr>
              <a:t>San Giorgio del Porto </a:t>
            </a:r>
            <a:endParaRPr lang="it-IT" sz="2000" b="1" i="1" dirty="0">
              <a:latin typeface="Times New Roman" pitchFamily="18" charset="0"/>
            </a:endParaRPr>
          </a:p>
          <a:p>
            <a:pPr lvl="0" algn="r" fontAlgn="base">
              <a:spcBef>
                <a:spcPct val="0"/>
              </a:spcBef>
              <a:spcAft>
                <a:spcPct val="0"/>
              </a:spcAft>
            </a:pPr>
            <a:endParaRPr lang="it-IT" sz="1000" i="1" dirty="0" smtClean="0">
              <a:solidFill>
                <a:schemeClr val="tx2"/>
              </a:solidFill>
              <a:latin typeface="Times New Roman" pitchFamily="18" charset="0"/>
            </a:endParaRPr>
          </a:p>
          <a:p>
            <a:pPr lvl="0" algn="r" fontAlgn="base">
              <a:spcBef>
                <a:spcPct val="0"/>
              </a:spcBef>
              <a:spcAft>
                <a:spcPct val="0"/>
              </a:spcAft>
            </a:pPr>
            <a:r>
              <a:rPr lang="it-IT" sz="2800" b="1" i="1" dirty="0" smtClean="0">
                <a:solidFill>
                  <a:schemeClr val="tx2"/>
                </a:solidFill>
                <a:latin typeface="Times New Roman" pitchFamily="18" charset="0"/>
              </a:rPr>
              <a:t>Alex </a:t>
            </a:r>
            <a:r>
              <a:rPr lang="it-IT" sz="2800" b="1" i="1" dirty="0" smtClean="0">
                <a:solidFill>
                  <a:schemeClr val="tx2"/>
                </a:solidFill>
                <a:effectLst>
                  <a:outerShdw blurRad="38100" dist="38100" dir="2700000" algn="tl">
                    <a:srgbClr val="000000">
                      <a:alpha val="43137"/>
                    </a:srgbClr>
                  </a:outerShdw>
                </a:effectLst>
                <a:latin typeface="Times New Roman" pitchFamily="18" charset="0"/>
              </a:rPr>
              <a:t>KEMP  </a:t>
            </a:r>
          </a:p>
          <a:p>
            <a:pPr algn="r" fontAlgn="base">
              <a:spcBef>
                <a:spcPct val="0"/>
              </a:spcBef>
              <a:spcAft>
                <a:spcPct val="0"/>
              </a:spcAft>
            </a:pPr>
            <a:r>
              <a:rPr lang="it-IT" sz="2000" i="1" dirty="0">
                <a:latin typeface="Times New Roman" pitchFamily="18" charset="0"/>
              </a:rPr>
              <a:t>Studio Legale </a:t>
            </a:r>
            <a:r>
              <a:rPr lang="it-IT" sz="2000" b="1" i="1" dirty="0">
                <a:latin typeface="Times New Roman" pitchFamily="18" charset="0"/>
              </a:rPr>
              <a:t>HOLMAN FENWICK WILLAN</a:t>
            </a:r>
          </a:p>
          <a:p>
            <a:pPr lvl="0" algn="r" fontAlgn="base">
              <a:spcBef>
                <a:spcPct val="0"/>
              </a:spcBef>
              <a:spcAft>
                <a:spcPct val="0"/>
              </a:spcAft>
            </a:pPr>
            <a:endParaRPr lang="it-IT" sz="1000" b="1" i="1" dirty="0" smtClean="0">
              <a:solidFill>
                <a:schemeClr val="tx2"/>
              </a:solidFill>
              <a:latin typeface="Times New Roman" pitchFamily="18" charset="0"/>
            </a:endParaRPr>
          </a:p>
          <a:p>
            <a:pPr lvl="0" algn="r" fontAlgn="base">
              <a:spcBef>
                <a:spcPct val="0"/>
              </a:spcBef>
              <a:spcAft>
                <a:spcPct val="0"/>
              </a:spcAft>
            </a:pPr>
            <a:r>
              <a:rPr lang="it-IT" sz="2800" b="1" i="1" dirty="0" smtClean="0">
                <a:solidFill>
                  <a:schemeClr val="tx2"/>
                </a:solidFill>
                <a:latin typeface="Times New Roman" pitchFamily="18" charset="0"/>
              </a:rPr>
              <a:t>Giambattista </a:t>
            </a:r>
            <a:r>
              <a:rPr lang="it-IT" sz="2800" b="1" i="1" dirty="0" smtClean="0">
                <a:solidFill>
                  <a:schemeClr val="tx2"/>
                </a:solidFill>
                <a:effectLst>
                  <a:outerShdw blurRad="38100" dist="38100" dir="2700000" algn="tl">
                    <a:srgbClr val="000000">
                      <a:alpha val="43137"/>
                    </a:srgbClr>
                  </a:outerShdw>
                </a:effectLst>
                <a:latin typeface="Times New Roman" pitchFamily="18" charset="0"/>
              </a:rPr>
              <a:t>POGGI </a:t>
            </a:r>
          </a:p>
          <a:p>
            <a:pPr lvl="0" algn="r" fontAlgn="base">
              <a:spcBef>
                <a:spcPct val="0"/>
              </a:spcBef>
              <a:spcAft>
                <a:spcPct val="0"/>
              </a:spcAft>
            </a:pPr>
            <a:r>
              <a:rPr lang="it-IT" sz="2000" b="1" i="1" dirty="0" smtClean="0">
                <a:latin typeface="Times New Roman" pitchFamily="18" charset="0"/>
              </a:rPr>
              <a:t>Poggi ed Associati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1" u="none" strike="noStrike" cap="none" normalizeH="0" baseline="0" dirty="0" smtClean="0">
              <a:ln>
                <a:noFill/>
              </a:ln>
              <a:effectLst/>
              <a:latin typeface="Times New Roman" pitchFamily="18" charset="0"/>
            </a:endParaRPr>
          </a:p>
        </p:txBody>
      </p:sp>
      <p:cxnSp>
        <p:nvCxnSpPr>
          <p:cNvPr id="3" name="Connettore 1 2"/>
          <p:cNvCxnSpPr/>
          <p:nvPr/>
        </p:nvCxnSpPr>
        <p:spPr>
          <a:xfrm flipV="1">
            <a:off x="1691680" y="1628800"/>
            <a:ext cx="6552728" cy="4032448"/>
          </a:xfrm>
          <a:prstGeom prst="line">
            <a:avLst/>
          </a:prstGeom>
        </p:spPr>
        <p:style>
          <a:lnRef idx="1">
            <a:schemeClr val="accent4"/>
          </a:lnRef>
          <a:fillRef idx="0">
            <a:schemeClr val="accent4"/>
          </a:fillRef>
          <a:effectRef idx="0">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Line 3"/>
          <p:cNvSpPr>
            <a:spLocks noChangeShapeType="1"/>
          </p:cNvSpPr>
          <p:nvPr/>
        </p:nvSpPr>
        <p:spPr bwMode="auto">
          <a:xfrm flipV="1">
            <a:off x="0" y="1214438"/>
            <a:ext cx="9144000" cy="0"/>
          </a:xfrm>
          <a:prstGeom prst="line">
            <a:avLst/>
          </a:prstGeom>
          <a:noFill/>
          <a:ln w="25400">
            <a:solidFill>
              <a:srgbClr val="FF0000"/>
            </a:solidFill>
            <a:round/>
            <a:headEnd/>
            <a:tailEnd/>
          </a:ln>
          <a:effectLst/>
        </p:spPr>
        <p:txBody>
          <a:bodyPr/>
          <a:lstStyle/>
          <a:p>
            <a:pPr>
              <a:defRPr/>
            </a:pPr>
            <a:endParaRPr lang="it-IT"/>
          </a:p>
        </p:txBody>
      </p:sp>
      <p:sp>
        <p:nvSpPr>
          <p:cNvPr id="49156" name="Line 4"/>
          <p:cNvSpPr>
            <a:spLocks noChangeShapeType="1"/>
          </p:cNvSpPr>
          <p:nvPr/>
        </p:nvSpPr>
        <p:spPr bwMode="auto">
          <a:xfrm>
            <a:off x="0" y="1285875"/>
            <a:ext cx="9144000" cy="0"/>
          </a:xfrm>
          <a:prstGeom prst="line">
            <a:avLst/>
          </a:prstGeom>
          <a:noFill/>
          <a:ln w="38100">
            <a:solidFill>
              <a:srgbClr val="000080"/>
            </a:solidFill>
            <a:round/>
            <a:headEnd/>
            <a:tailEnd/>
          </a:ln>
          <a:effectLst/>
        </p:spPr>
        <p:txBody>
          <a:bodyPr/>
          <a:lstStyle/>
          <a:p>
            <a:pPr>
              <a:defRPr/>
            </a:pPr>
            <a:endParaRPr lang="it-IT"/>
          </a:p>
        </p:txBody>
      </p:sp>
      <p:sp>
        <p:nvSpPr>
          <p:cNvPr id="49157" name="Line 5"/>
          <p:cNvSpPr>
            <a:spLocks noChangeShapeType="1"/>
          </p:cNvSpPr>
          <p:nvPr/>
        </p:nvSpPr>
        <p:spPr bwMode="auto">
          <a:xfrm>
            <a:off x="395288" y="5805488"/>
            <a:ext cx="8353425" cy="0"/>
          </a:xfrm>
          <a:prstGeom prst="line">
            <a:avLst/>
          </a:prstGeom>
          <a:noFill/>
          <a:ln w="9525">
            <a:solidFill>
              <a:srgbClr val="FF0000"/>
            </a:solidFill>
            <a:round/>
            <a:headEnd/>
            <a:tailEnd/>
          </a:ln>
          <a:effectLst/>
        </p:spPr>
        <p:txBody>
          <a:bodyPr/>
          <a:lstStyle/>
          <a:p>
            <a:pPr>
              <a:defRPr/>
            </a:pPr>
            <a:endParaRPr lang="it-IT"/>
          </a:p>
        </p:txBody>
      </p:sp>
      <p:sp>
        <p:nvSpPr>
          <p:cNvPr id="49161" name="Text Box 9"/>
          <p:cNvSpPr txBox="1">
            <a:spLocks noChangeArrowheads="1"/>
          </p:cNvSpPr>
          <p:nvPr/>
        </p:nvSpPr>
        <p:spPr bwMode="auto">
          <a:xfrm>
            <a:off x="8532813" y="6467475"/>
            <a:ext cx="503237" cy="274638"/>
          </a:xfrm>
          <a:prstGeom prst="rect">
            <a:avLst/>
          </a:prstGeom>
          <a:noFill/>
          <a:ln w="9525">
            <a:noFill/>
            <a:miter lim="800000"/>
            <a:headEnd/>
            <a:tailEnd/>
          </a:ln>
          <a:effectLst/>
        </p:spPr>
        <p:txBody>
          <a:bodyPr>
            <a:spAutoFit/>
          </a:bodyPr>
          <a:lstStyle/>
          <a:p>
            <a:pPr algn="ctr">
              <a:defRPr/>
            </a:pPr>
            <a:fld id="{34D6E0FA-7C15-4AA7-B34D-09ABE4552F1A}" type="slidenum">
              <a:rPr lang="it-IT" sz="1200" i="1">
                <a:solidFill>
                  <a:srgbClr val="FFFF66"/>
                </a:solidFill>
                <a:effectLst>
                  <a:outerShdw blurRad="38100" dist="38100" dir="2700000" algn="tl">
                    <a:srgbClr val="000000"/>
                  </a:outerShdw>
                </a:effectLst>
                <a:latin typeface="Comic Sans MS" pitchFamily="66" charset="0"/>
              </a:rPr>
              <a:pPr algn="ctr">
                <a:defRPr/>
              </a:pPr>
              <a:t>11</a:t>
            </a:fld>
            <a:endParaRPr lang="it-IT" sz="1200" i="1">
              <a:solidFill>
                <a:srgbClr val="FFFF66"/>
              </a:solidFill>
              <a:effectLst>
                <a:outerShdw blurRad="38100" dist="38100" dir="2700000" algn="tl">
                  <a:srgbClr val="000000"/>
                </a:outerShdw>
              </a:effectLst>
              <a:latin typeface="Comic Sans MS" pitchFamily="66" charset="0"/>
            </a:endParaRPr>
          </a:p>
        </p:txBody>
      </p:sp>
      <p:sp>
        <p:nvSpPr>
          <p:cNvPr id="19462" name="WordArt 17"/>
          <p:cNvSpPr>
            <a:spLocks noChangeArrowheads="1" noChangeShapeType="1" noTextEdit="1"/>
          </p:cNvSpPr>
          <p:nvPr/>
        </p:nvSpPr>
        <p:spPr bwMode="auto">
          <a:xfrm>
            <a:off x="3714744" y="1643050"/>
            <a:ext cx="5072098" cy="3571900"/>
          </a:xfrm>
          <a:prstGeom prst="rect">
            <a:avLst/>
          </a:prstGeom>
        </p:spPr>
        <p:txBody>
          <a:bodyPr wrap="none" fromWordArt="1">
            <a:prstTxWarp prst="textPlain">
              <a:avLst>
                <a:gd name="adj" fmla="val 51260"/>
              </a:avLst>
            </a:prstTxWarp>
          </a:bodyPr>
          <a:lstStyle/>
          <a:p>
            <a:pPr algn="ctr">
              <a:defRPr/>
            </a:pPr>
            <a:r>
              <a:rPr lang="it-IT" sz="4800" i="1" dirty="0" smtClean="0">
                <a:solidFill>
                  <a:schemeClr val="accent1"/>
                </a:solidFill>
              </a:rPr>
              <a:t>“Introduce </a:t>
            </a:r>
          </a:p>
          <a:p>
            <a:pPr algn="ctr">
              <a:defRPr/>
            </a:pPr>
            <a:r>
              <a:rPr lang="it-IT" sz="4800" i="1" dirty="0" smtClean="0">
                <a:solidFill>
                  <a:schemeClr val="accent1"/>
                </a:solidFill>
              </a:rPr>
              <a:t>e modera</a:t>
            </a:r>
            <a:r>
              <a:rPr lang="it-IT" sz="4800" b="1" i="1" dirty="0" smtClean="0">
                <a:solidFill>
                  <a:srgbClr val="FFC000"/>
                </a:solidFill>
              </a:rPr>
              <a:t>”</a:t>
            </a:r>
            <a:endParaRPr lang="it-IT" sz="4800" dirty="0">
              <a:solidFill>
                <a:srgbClr val="FFC000"/>
              </a:solidFill>
            </a:endParaRPr>
          </a:p>
        </p:txBody>
      </p:sp>
      <p:sp>
        <p:nvSpPr>
          <p:cNvPr id="8202" name="Rectangle 13"/>
          <p:cNvSpPr>
            <a:spLocks noChangeArrowheads="1"/>
          </p:cNvSpPr>
          <p:nvPr/>
        </p:nvSpPr>
        <p:spPr bwMode="auto">
          <a:xfrm>
            <a:off x="2428860" y="6072206"/>
            <a:ext cx="5074531" cy="492443"/>
          </a:xfrm>
          <a:prstGeom prst="rect">
            <a:avLst/>
          </a:prstGeom>
          <a:noFill/>
          <a:ln w="12700" algn="ctr">
            <a:noFill/>
            <a:miter lim="800000"/>
            <a:headEnd/>
            <a:tailEnd/>
          </a:ln>
        </p:spPr>
        <p:txBody>
          <a:bodyPr wrap="none" lIns="0" tIns="0" rIns="0" bIns="0" anchor="ctr">
            <a:spAutoFit/>
          </a:bodyPr>
          <a:lstStyle/>
          <a:p>
            <a:pPr algn="l" eaLnBrk="0" hangingPunct="0"/>
            <a:r>
              <a:rPr lang="it-IT" sz="3200" i="1" dirty="0" smtClean="0">
                <a:effectLst/>
                <a:latin typeface="Times New Roman" charset="0"/>
              </a:rPr>
              <a:t>Studio Legale Camera Vernetti</a:t>
            </a:r>
            <a:endParaRPr lang="it-IT" sz="3600" dirty="0">
              <a:effectLst/>
            </a:endParaRPr>
          </a:p>
        </p:txBody>
      </p:sp>
      <p:sp>
        <p:nvSpPr>
          <p:cNvPr id="10" name="Text Box 32"/>
          <p:cNvSpPr txBox="1">
            <a:spLocks noChangeArrowheads="1"/>
          </p:cNvSpPr>
          <p:nvPr/>
        </p:nvSpPr>
        <p:spPr bwMode="auto">
          <a:xfrm>
            <a:off x="0" y="71414"/>
            <a:ext cx="9144000" cy="1015663"/>
          </a:xfrm>
          <a:prstGeom prst="rect">
            <a:avLst/>
          </a:prstGeom>
          <a:noFill/>
          <a:ln w="9525">
            <a:noFill/>
            <a:miter lim="800000"/>
            <a:headEnd/>
            <a:tailEnd/>
          </a:ln>
          <a:effectLst/>
        </p:spPr>
        <p:txBody>
          <a:bodyPr wrap="square">
            <a:spAutoFit/>
          </a:bodyPr>
          <a:lstStyle/>
          <a:p>
            <a:pPr algn="ctr">
              <a:spcBef>
                <a:spcPct val="50000"/>
              </a:spcBef>
              <a:defRPr/>
            </a:pPr>
            <a:r>
              <a:rPr lang="it-IT" sz="6000" i="1" dirty="0" smtClean="0"/>
              <a:t>Avv. Guglielmo </a:t>
            </a:r>
            <a:r>
              <a:rPr lang="it-IT" sz="6000" b="1" i="1" dirty="0" smtClean="0"/>
              <a:t>CAMERA</a:t>
            </a:r>
            <a:endParaRPr lang="it-IT" sz="6000" dirty="0" smtClean="0"/>
          </a:p>
        </p:txBody>
      </p:sp>
      <p:pic>
        <p:nvPicPr>
          <p:cNvPr id="11" name="Immagine 10" descr="Coppola.jpg"/>
          <p:cNvPicPr/>
          <p:nvPr/>
        </p:nvPicPr>
        <p:blipFill>
          <a:blip r:embed="rId3"/>
          <a:srcRect l="8338" t="9375" r="26085"/>
          <a:stretch>
            <a:fillRect/>
          </a:stretch>
        </p:blipFill>
        <p:spPr>
          <a:xfrm>
            <a:off x="428596" y="2000240"/>
            <a:ext cx="3071834" cy="3214710"/>
          </a:xfrm>
          <a:prstGeom prst="rect">
            <a:avLst/>
          </a:prstGeom>
        </p:spPr>
      </p:pic>
    </p:spTree>
    <p:extLst>
      <p:ext uri="{BB962C8B-B14F-4D97-AF65-F5344CB8AC3E}">
        <p14:creationId xmlns:p14="http://schemas.microsoft.com/office/powerpoint/2010/main" val="28737131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Line 3"/>
          <p:cNvSpPr>
            <a:spLocks noChangeShapeType="1"/>
          </p:cNvSpPr>
          <p:nvPr/>
        </p:nvSpPr>
        <p:spPr bwMode="auto">
          <a:xfrm flipV="1">
            <a:off x="0" y="1214438"/>
            <a:ext cx="9144000" cy="0"/>
          </a:xfrm>
          <a:prstGeom prst="line">
            <a:avLst/>
          </a:prstGeom>
          <a:noFill/>
          <a:ln w="25400">
            <a:solidFill>
              <a:srgbClr val="FF0000"/>
            </a:solidFill>
            <a:round/>
            <a:headEnd/>
            <a:tailEnd/>
          </a:ln>
          <a:effectLst/>
        </p:spPr>
        <p:txBody>
          <a:bodyPr/>
          <a:lstStyle/>
          <a:p>
            <a:pPr>
              <a:defRPr/>
            </a:pPr>
            <a:endParaRPr lang="it-IT"/>
          </a:p>
        </p:txBody>
      </p:sp>
      <p:sp>
        <p:nvSpPr>
          <p:cNvPr id="49156" name="Line 4"/>
          <p:cNvSpPr>
            <a:spLocks noChangeShapeType="1"/>
          </p:cNvSpPr>
          <p:nvPr/>
        </p:nvSpPr>
        <p:spPr bwMode="auto">
          <a:xfrm>
            <a:off x="0" y="1285875"/>
            <a:ext cx="9144000" cy="0"/>
          </a:xfrm>
          <a:prstGeom prst="line">
            <a:avLst/>
          </a:prstGeom>
          <a:noFill/>
          <a:ln w="38100">
            <a:solidFill>
              <a:srgbClr val="000080"/>
            </a:solidFill>
            <a:round/>
            <a:headEnd/>
            <a:tailEnd/>
          </a:ln>
          <a:effectLst/>
        </p:spPr>
        <p:txBody>
          <a:bodyPr/>
          <a:lstStyle/>
          <a:p>
            <a:pPr>
              <a:defRPr/>
            </a:pPr>
            <a:endParaRPr lang="it-IT"/>
          </a:p>
        </p:txBody>
      </p:sp>
      <p:sp>
        <p:nvSpPr>
          <p:cNvPr id="49157" name="Line 5"/>
          <p:cNvSpPr>
            <a:spLocks noChangeShapeType="1"/>
          </p:cNvSpPr>
          <p:nvPr/>
        </p:nvSpPr>
        <p:spPr bwMode="auto">
          <a:xfrm>
            <a:off x="395288" y="5805488"/>
            <a:ext cx="8353425" cy="0"/>
          </a:xfrm>
          <a:prstGeom prst="line">
            <a:avLst/>
          </a:prstGeom>
          <a:noFill/>
          <a:ln w="9525">
            <a:solidFill>
              <a:srgbClr val="FF0000"/>
            </a:solidFill>
            <a:round/>
            <a:headEnd/>
            <a:tailEnd/>
          </a:ln>
          <a:effectLst/>
        </p:spPr>
        <p:txBody>
          <a:bodyPr/>
          <a:lstStyle/>
          <a:p>
            <a:pPr>
              <a:defRPr/>
            </a:pPr>
            <a:endParaRPr lang="it-IT"/>
          </a:p>
        </p:txBody>
      </p:sp>
      <p:sp>
        <p:nvSpPr>
          <p:cNvPr id="49161" name="Text Box 9"/>
          <p:cNvSpPr txBox="1">
            <a:spLocks noChangeArrowheads="1"/>
          </p:cNvSpPr>
          <p:nvPr/>
        </p:nvSpPr>
        <p:spPr bwMode="auto">
          <a:xfrm>
            <a:off x="8532813" y="6467475"/>
            <a:ext cx="503237" cy="274638"/>
          </a:xfrm>
          <a:prstGeom prst="rect">
            <a:avLst/>
          </a:prstGeom>
          <a:noFill/>
          <a:ln w="9525">
            <a:noFill/>
            <a:miter lim="800000"/>
            <a:headEnd/>
            <a:tailEnd/>
          </a:ln>
          <a:effectLst/>
        </p:spPr>
        <p:txBody>
          <a:bodyPr>
            <a:spAutoFit/>
          </a:bodyPr>
          <a:lstStyle/>
          <a:p>
            <a:pPr algn="ctr">
              <a:defRPr/>
            </a:pPr>
            <a:fld id="{34D6E0FA-7C15-4AA7-B34D-09ABE4552F1A}" type="slidenum">
              <a:rPr lang="it-IT" sz="1200" i="1">
                <a:solidFill>
                  <a:srgbClr val="FFFF66"/>
                </a:solidFill>
                <a:effectLst>
                  <a:outerShdw blurRad="38100" dist="38100" dir="2700000" algn="tl">
                    <a:srgbClr val="000000"/>
                  </a:outerShdw>
                </a:effectLst>
                <a:latin typeface="Comic Sans MS" pitchFamily="66" charset="0"/>
              </a:rPr>
              <a:pPr algn="ctr">
                <a:defRPr/>
              </a:pPr>
              <a:t>12</a:t>
            </a:fld>
            <a:endParaRPr lang="it-IT" sz="1200" i="1">
              <a:solidFill>
                <a:srgbClr val="FFFF66"/>
              </a:solidFill>
              <a:effectLst>
                <a:outerShdw blurRad="38100" dist="38100" dir="2700000" algn="tl">
                  <a:srgbClr val="000000"/>
                </a:outerShdw>
              </a:effectLst>
              <a:latin typeface="Comic Sans MS" pitchFamily="66" charset="0"/>
            </a:endParaRPr>
          </a:p>
        </p:txBody>
      </p:sp>
      <p:sp>
        <p:nvSpPr>
          <p:cNvPr id="10" name="Text Box 32"/>
          <p:cNvSpPr txBox="1">
            <a:spLocks noChangeArrowheads="1"/>
          </p:cNvSpPr>
          <p:nvPr/>
        </p:nvSpPr>
        <p:spPr bwMode="auto">
          <a:xfrm>
            <a:off x="0" y="71414"/>
            <a:ext cx="9144000" cy="1015663"/>
          </a:xfrm>
          <a:prstGeom prst="rect">
            <a:avLst/>
          </a:prstGeom>
          <a:noFill/>
          <a:ln w="9525">
            <a:noFill/>
            <a:miter lim="800000"/>
            <a:headEnd/>
            <a:tailEnd/>
          </a:ln>
          <a:effectLst/>
        </p:spPr>
        <p:txBody>
          <a:bodyPr wrap="square">
            <a:spAutoFit/>
          </a:bodyPr>
          <a:lstStyle/>
          <a:p>
            <a:pPr algn="ctr">
              <a:spcBef>
                <a:spcPct val="50000"/>
              </a:spcBef>
              <a:defRPr/>
            </a:pPr>
            <a:r>
              <a:rPr lang="it-IT" sz="6000" i="1" dirty="0" err="1" smtClean="0"/>
              <a:t>Ing.Lorenzo</a:t>
            </a:r>
            <a:r>
              <a:rPr lang="it-IT" sz="6000" i="1" dirty="0" smtClean="0"/>
              <a:t> POLLICARDO</a:t>
            </a:r>
            <a:endParaRPr lang="it-IT" sz="6000" dirty="0" smtClean="0"/>
          </a:p>
        </p:txBody>
      </p:sp>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8634" r="15091"/>
          <a:stretch/>
        </p:blipFill>
        <p:spPr>
          <a:xfrm>
            <a:off x="323528" y="1656278"/>
            <a:ext cx="3816424" cy="3716937"/>
          </a:xfrm>
          <a:prstGeom prst="rect">
            <a:avLst/>
          </a:prstGeom>
        </p:spPr>
      </p:pic>
      <p:sp>
        <p:nvSpPr>
          <p:cNvPr id="19462" name="WordArt 17"/>
          <p:cNvSpPr>
            <a:spLocks noChangeArrowheads="1" noChangeShapeType="1" noTextEdit="1"/>
          </p:cNvSpPr>
          <p:nvPr/>
        </p:nvSpPr>
        <p:spPr bwMode="auto">
          <a:xfrm>
            <a:off x="4283968" y="1657299"/>
            <a:ext cx="4496034" cy="3949389"/>
          </a:xfrm>
          <a:prstGeom prst="rect">
            <a:avLst/>
          </a:prstGeom>
        </p:spPr>
        <p:txBody>
          <a:bodyPr wrap="none" fromWordArt="1">
            <a:prstTxWarp prst="textPlain">
              <a:avLst>
                <a:gd name="adj" fmla="val 51260"/>
              </a:avLst>
            </a:prstTxWarp>
          </a:bodyPr>
          <a:lstStyle/>
          <a:p>
            <a:pPr algn="ctr"/>
            <a:r>
              <a:rPr lang="en-US" sz="4800" i="1" dirty="0"/>
              <a:t>An overview </a:t>
            </a:r>
            <a:r>
              <a:rPr lang="en-US" sz="4800" i="1" dirty="0" smtClean="0"/>
              <a:t>of</a:t>
            </a:r>
          </a:p>
          <a:p>
            <a:pPr algn="ctr"/>
            <a:r>
              <a:rPr lang="en-US" sz="4800" i="1" dirty="0" smtClean="0"/>
              <a:t>the </a:t>
            </a:r>
            <a:r>
              <a:rPr lang="en-US" sz="4800" i="1" dirty="0"/>
              <a:t>yachting industry </a:t>
            </a:r>
            <a:endParaRPr lang="en-US" sz="4800" i="1" dirty="0" smtClean="0"/>
          </a:p>
          <a:p>
            <a:pPr algn="ctr"/>
            <a:r>
              <a:rPr lang="en-US" sz="4800" i="1" dirty="0" smtClean="0"/>
              <a:t>and </a:t>
            </a:r>
            <a:r>
              <a:rPr lang="en-US" sz="4800" i="1" dirty="0"/>
              <a:t>Italian market </a:t>
            </a:r>
            <a:r>
              <a:rPr lang="en-US" sz="4800" dirty="0"/>
              <a:t> </a:t>
            </a:r>
          </a:p>
        </p:txBody>
      </p:sp>
    </p:spTree>
    <p:extLst>
      <p:ext uri="{BB962C8B-B14F-4D97-AF65-F5344CB8AC3E}">
        <p14:creationId xmlns:p14="http://schemas.microsoft.com/office/powerpoint/2010/main" val="3192425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Line 3"/>
          <p:cNvSpPr>
            <a:spLocks noChangeShapeType="1"/>
          </p:cNvSpPr>
          <p:nvPr/>
        </p:nvSpPr>
        <p:spPr bwMode="auto">
          <a:xfrm flipV="1">
            <a:off x="0" y="1214438"/>
            <a:ext cx="9144000" cy="0"/>
          </a:xfrm>
          <a:prstGeom prst="line">
            <a:avLst/>
          </a:prstGeom>
          <a:noFill/>
          <a:ln w="25400">
            <a:solidFill>
              <a:srgbClr val="FF0000"/>
            </a:solidFill>
            <a:round/>
            <a:headEnd/>
            <a:tailEnd/>
          </a:ln>
          <a:effectLst/>
        </p:spPr>
        <p:txBody>
          <a:bodyPr/>
          <a:lstStyle/>
          <a:p>
            <a:pPr>
              <a:defRPr/>
            </a:pPr>
            <a:endParaRPr lang="it-IT"/>
          </a:p>
        </p:txBody>
      </p:sp>
      <p:sp>
        <p:nvSpPr>
          <p:cNvPr id="49156" name="Line 4"/>
          <p:cNvSpPr>
            <a:spLocks noChangeShapeType="1"/>
          </p:cNvSpPr>
          <p:nvPr/>
        </p:nvSpPr>
        <p:spPr bwMode="auto">
          <a:xfrm>
            <a:off x="0" y="1285875"/>
            <a:ext cx="9144000" cy="0"/>
          </a:xfrm>
          <a:prstGeom prst="line">
            <a:avLst/>
          </a:prstGeom>
          <a:noFill/>
          <a:ln w="38100">
            <a:solidFill>
              <a:srgbClr val="000080"/>
            </a:solidFill>
            <a:round/>
            <a:headEnd/>
            <a:tailEnd/>
          </a:ln>
          <a:effectLst/>
        </p:spPr>
        <p:txBody>
          <a:bodyPr/>
          <a:lstStyle/>
          <a:p>
            <a:pPr>
              <a:defRPr/>
            </a:pPr>
            <a:endParaRPr lang="it-IT"/>
          </a:p>
        </p:txBody>
      </p:sp>
      <p:sp>
        <p:nvSpPr>
          <p:cNvPr id="49157" name="Line 5"/>
          <p:cNvSpPr>
            <a:spLocks noChangeShapeType="1"/>
          </p:cNvSpPr>
          <p:nvPr/>
        </p:nvSpPr>
        <p:spPr bwMode="auto">
          <a:xfrm>
            <a:off x="395288" y="5805488"/>
            <a:ext cx="8353425" cy="0"/>
          </a:xfrm>
          <a:prstGeom prst="line">
            <a:avLst/>
          </a:prstGeom>
          <a:noFill/>
          <a:ln w="9525">
            <a:solidFill>
              <a:srgbClr val="FF0000"/>
            </a:solidFill>
            <a:round/>
            <a:headEnd/>
            <a:tailEnd/>
          </a:ln>
          <a:effectLst/>
        </p:spPr>
        <p:txBody>
          <a:bodyPr/>
          <a:lstStyle/>
          <a:p>
            <a:pPr>
              <a:defRPr/>
            </a:pPr>
            <a:endParaRPr lang="it-IT"/>
          </a:p>
        </p:txBody>
      </p:sp>
      <p:sp>
        <p:nvSpPr>
          <p:cNvPr id="49161" name="Text Box 9"/>
          <p:cNvSpPr txBox="1">
            <a:spLocks noChangeArrowheads="1"/>
          </p:cNvSpPr>
          <p:nvPr/>
        </p:nvSpPr>
        <p:spPr bwMode="auto">
          <a:xfrm>
            <a:off x="8532813" y="6467475"/>
            <a:ext cx="503237" cy="274638"/>
          </a:xfrm>
          <a:prstGeom prst="rect">
            <a:avLst/>
          </a:prstGeom>
          <a:noFill/>
          <a:ln w="9525">
            <a:noFill/>
            <a:miter lim="800000"/>
            <a:headEnd/>
            <a:tailEnd/>
          </a:ln>
          <a:effectLst/>
        </p:spPr>
        <p:txBody>
          <a:bodyPr>
            <a:spAutoFit/>
          </a:bodyPr>
          <a:lstStyle/>
          <a:p>
            <a:pPr algn="ctr">
              <a:defRPr/>
            </a:pPr>
            <a:fld id="{34D6E0FA-7C15-4AA7-B34D-09ABE4552F1A}" type="slidenum">
              <a:rPr lang="it-IT" sz="1200" i="1">
                <a:solidFill>
                  <a:srgbClr val="FFFF66"/>
                </a:solidFill>
                <a:effectLst>
                  <a:outerShdw blurRad="38100" dist="38100" dir="2700000" algn="tl">
                    <a:srgbClr val="000000"/>
                  </a:outerShdw>
                </a:effectLst>
                <a:latin typeface="Comic Sans MS" pitchFamily="66" charset="0"/>
              </a:rPr>
              <a:pPr algn="ctr">
                <a:defRPr/>
              </a:pPr>
              <a:t>13</a:t>
            </a:fld>
            <a:endParaRPr lang="it-IT" sz="1200" i="1">
              <a:solidFill>
                <a:srgbClr val="FFFF66"/>
              </a:solidFill>
              <a:effectLst>
                <a:outerShdw blurRad="38100" dist="38100" dir="2700000" algn="tl">
                  <a:srgbClr val="000000"/>
                </a:outerShdw>
              </a:effectLst>
              <a:latin typeface="Comic Sans MS" pitchFamily="66" charset="0"/>
            </a:endParaRPr>
          </a:p>
        </p:txBody>
      </p:sp>
      <p:sp>
        <p:nvSpPr>
          <p:cNvPr id="10" name="Text Box 32"/>
          <p:cNvSpPr txBox="1">
            <a:spLocks noChangeArrowheads="1"/>
          </p:cNvSpPr>
          <p:nvPr/>
        </p:nvSpPr>
        <p:spPr bwMode="auto">
          <a:xfrm>
            <a:off x="0" y="71414"/>
            <a:ext cx="9144000" cy="1015663"/>
          </a:xfrm>
          <a:prstGeom prst="rect">
            <a:avLst/>
          </a:prstGeom>
          <a:noFill/>
          <a:ln w="9525">
            <a:noFill/>
            <a:miter lim="800000"/>
            <a:headEnd/>
            <a:tailEnd/>
          </a:ln>
          <a:effectLst/>
        </p:spPr>
        <p:txBody>
          <a:bodyPr wrap="square">
            <a:spAutoFit/>
          </a:bodyPr>
          <a:lstStyle/>
          <a:p>
            <a:pPr algn="ctr">
              <a:spcBef>
                <a:spcPct val="50000"/>
              </a:spcBef>
              <a:defRPr/>
            </a:pPr>
            <a:r>
              <a:rPr lang="it-IT" sz="6000" i="1" dirty="0" smtClean="0"/>
              <a:t>Dimitri GEORGANTAS</a:t>
            </a:r>
            <a:endParaRPr lang="it-IT" sz="6000" dirty="0" smtClean="0"/>
          </a:p>
        </p:txBody>
      </p:sp>
      <p:sp>
        <p:nvSpPr>
          <p:cNvPr id="19462" name="WordArt 17"/>
          <p:cNvSpPr>
            <a:spLocks noChangeArrowheads="1" noChangeShapeType="1" noTextEdit="1"/>
          </p:cNvSpPr>
          <p:nvPr/>
        </p:nvSpPr>
        <p:spPr bwMode="auto">
          <a:xfrm>
            <a:off x="4355976" y="1729308"/>
            <a:ext cx="4424026" cy="3571900"/>
          </a:xfrm>
          <a:prstGeom prst="rect">
            <a:avLst/>
          </a:prstGeom>
        </p:spPr>
        <p:txBody>
          <a:bodyPr wrap="none" fromWordArt="1">
            <a:prstTxWarp prst="textPlain">
              <a:avLst>
                <a:gd name="adj" fmla="val 51260"/>
              </a:avLst>
            </a:prstTxWarp>
          </a:bodyPr>
          <a:lstStyle/>
          <a:p>
            <a:pPr algn="ctr"/>
            <a:r>
              <a:rPr lang="en-US" sz="4800" i="1" dirty="0"/>
              <a:t>Risk transfer </a:t>
            </a:r>
            <a:endParaRPr lang="en-US" sz="4800" i="1" dirty="0" smtClean="0"/>
          </a:p>
          <a:p>
            <a:pPr algn="ctr"/>
            <a:r>
              <a:rPr lang="en-US" sz="4800" i="1" dirty="0" smtClean="0"/>
              <a:t>under </a:t>
            </a:r>
            <a:r>
              <a:rPr lang="en-US" sz="4800" i="1" dirty="0"/>
              <a:t>contracts and </a:t>
            </a:r>
            <a:endParaRPr lang="en-US" sz="4800" i="1" dirty="0" smtClean="0"/>
          </a:p>
          <a:p>
            <a:pPr algn="ctr"/>
            <a:r>
              <a:rPr lang="en-US" sz="4800" i="1" dirty="0" smtClean="0"/>
              <a:t>insurance </a:t>
            </a:r>
            <a:r>
              <a:rPr lang="en-US" sz="4800" i="1" dirty="0"/>
              <a:t>policies </a:t>
            </a:r>
            <a:endParaRPr lang="en-US" sz="4800" i="1" dirty="0" smtClean="0"/>
          </a:p>
          <a:p>
            <a:pPr algn="ctr"/>
            <a:r>
              <a:rPr lang="en-US" sz="4800" i="1" dirty="0" smtClean="0"/>
              <a:t>for </a:t>
            </a:r>
            <a:r>
              <a:rPr lang="en-US" sz="4800" i="1" dirty="0"/>
              <a:t>US </a:t>
            </a:r>
            <a:r>
              <a:rPr lang="en-US" sz="4800" i="1" dirty="0" smtClean="0"/>
              <a:t>Shipyards</a:t>
            </a:r>
            <a:r>
              <a:rPr lang="en-US" sz="4800" dirty="0"/>
              <a:t> </a:t>
            </a:r>
          </a:p>
        </p:txBody>
      </p:sp>
      <p:sp>
        <p:nvSpPr>
          <p:cNvPr id="9" name="Rectangle 13"/>
          <p:cNvSpPr>
            <a:spLocks noChangeArrowheads="1"/>
          </p:cNvSpPr>
          <p:nvPr/>
        </p:nvSpPr>
        <p:spPr bwMode="auto">
          <a:xfrm>
            <a:off x="2771800" y="5917998"/>
            <a:ext cx="4845878" cy="492443"/>
          </a:xfrm>
          <a:prstGeom prst="rect">
            <a:avLst/>
          </a:prstGeom>
          <a:noFill/>
          <a:ln w="12700" algn="ctr">
            <a:noFill/>
            <a:miter lim="800000"/>
            <a:headEnd/>
            <a:tailEnd/>
          </a:ln>
        </p:spPr>
        <p:txBody>
          <a:bodyPr wrap="none" lIns="0" tIns="0" rIns="0" bIns="0" anchor="ctr">
            <a:spAutoFit/>
          </a:bodyPr>
          <a:lstStyle/>
          <a:p>
            <a:pPr algn="l" eaLnBrk="0" hangingPunct="0"/>
            <a:r>
              <a:rPr lang="it-IT" sz="3200" i="1" dirty="0" smtClean="0">
                <a:effectLst/>
                <a:latin typeface="Times New Roman" charset="0"/>
              </a:rPr>
              <a:t>Studio legale </a:t>
            </a:r>
            <a:r>
              <a:rPr lang="it-IT" sz="3200" i="1" dirty="0" err="1" smtClean="0">
                <a:effectLst/>
                <a:latin typeface="Times New Roman" charset="0"/>
              </a:rPr>
              <a:t>Royston</a:t>
            </a:r>
            <a:r>
              <a:rPr lang="it-IT" sz="3200" i="1" dirty="0" smtClean="0">
                <a:effectLst/>
                <a:latin typeface="Times New Roman" charset="0"/>
              </a:rPr>
              <a:t> </a:t>
            </a:r>
            <a:r>
              <a:rPr lang="it-IT" sz="3200" i="1" dirty="0" err="1" smtClean="0">
                <a:effectLst/>
                <a:latin typeface="Times New Roman" charset="0"/>
              </a:rPr>
              <a:t>Rayzor</a:t>
            </a:r>
            <a:endParaRPr lang="it-IT" sz="3600" dirty="0">
              <a:effectLst/>
            </a:endParaRPr>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l="2334" r="4650"/>
          <a:stretch/>
        </p:blipFill>
        <p:spPr>
          <a:xfrm>
            <a:off x="1043608" y="1454582"/>
            <a:ext cx="2880320" cy="4119573"/>
          </a:xfrm>
          <a:prstGeom prst="rect">
            <a:avLst/>
          </a:prstGeom>
        </p:spPr>
      </p:pic>
    </p:spTree>
    <p:extLst>
      <p:ext uri="{BB962C8B-B14F-4D97-AF65-F5344CB8AC3E}">
        <p14:creationId xmlns:p14="http://schemas.microsoft.com/office/powerpoint/2010/main" val="135419374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Line 3"/>
          <p:cNvSpPr>
            <a:spLocks noChangeShapeType="1"/>
          </p:cNvSpPr>
          <p:nvPr/>
        </p:nvSpPr>
        <p:spPr bwMode="auto">
          <a:xfrm flipV="1">
            <a:off x="0" y="1214438"/>
            <a:ext cx="9144000" cy="0"/>
          </a:xfrm>
          <a:prstGeom prst="line">
            <a:avLst/>
          </a:prstGeom>
          <a:noFill/>
          <a:ln w="25400">
            <a:solidFill>
              <a:srgbClr val="FF0000"/>
            </a:solidFill>
            <a:round/>
            <a:headEnd/>
            <a:tailEnd/>
          </a:ln>
          <a:effectLst/>
        </p:spPr>
        <p:txBody>
          <a:bodyPr/>
          <a:lstStyle/>
          <a:p>
            <a:pPr>
              <a:defRPr/>
            </a:pPr>
            <a:endParaRPr lang="it-IT"/>
          </a:p>
        </p:txBody>
      </p:sp>
      <p:sp>
        <p:nvSpPr>
          <p:cNvPr id="49156" name="Line 4"/>
          <p:cNvSpPr>
            <a:spLocks noChangeShapeType="1"/>
          </p:cNvSpPr>
          <p:nvPr/>
        </p:nvSpPr>
        <p:spPr bwMode="auto">
          <a:xfrm>
            <a:off x="0" y="1285875"/>
            <a:ext cx="9144000" cy="0"/>
          </a:xfrm>
          <a:prstGeom prst="line">
            <a:avLst/>
          </a:prstGeom>
          <a:noFill/>
          <a:ln w="38100">
            <a:solidFill>
              <a:srgbClr val="000080"/>
            </a:solidFill>
            <a:round/>
            <a:headEnd/>
            <a:tailEnd/>
          </a:ln>
          <a:effectLst/>
        </p:spPr>
        <p:txBody>
          <a:bodyPr/>
          <a:lstStyle/>
          <a:p>
            <a:pPr>
              <a:defRPr/>
            </a:pPr>
            <a:endParaRPr lang="it-IT"/>
          </a:p>
        </p:txBody>
      </p:sp>
      <p:sp>
        <p:nvSpPr>
          <p:cNvPr id="49157" name="Line 5"/>
          <p:cNvSpPr>
            <a:spLocks noChangeShapeType="1"/>
          </p:cNvSpPr>
          <p:nvPr/>
        </p:nvSpPr>
        <p:spPr bwMode="auto">
          <a:xfrm>
            <a:off x="395288" y="5805488"/>
            <a:ext cx="8353425" cy="0"/>
          </a:xfrm>
          <a:prstGeom prst="line">
            <a:avLst/>
          </a:prstGeom>
          <a:noFill/>
          <a:ln w="9525">
            <a:solidFill>
              <a:srgbClr val="FF0000"/>
            </a:solidFill>
            <a:round/>
            <a:headEnd/>
            <a:tailEnd/>
          </a:ln>
          <a:effectLst/>
        </p:spPr>
        <p:txBody>
          <a:bodyPr/>
          <a:lstStyle/>
          <a:p>
            <a:pPr>
              <a:defRPr/>
            </a:pPr>
            <a:endParaRPr lang="it-IT"/>
          </a:p>
        </p:txBody>
      </p:sp>
      <p:sp>
        <p:nvSpPr>
          <p:cNvPr id="49161" name="Text Box 9"/>
          <p:cNvSpPr txBox="1">
            <a:spLocks noChangeArrowheads="1"/>
          </p:cNvSpPr>
          <p:nvPr/>
        </p:nvSpPr>
        <p:spPr bwMode="auto">
          <a:xfrm>
            <a:off x="8532813" y="6467475"/>
            <a:ext cx="503237" cy="274638"/>
          </a:xfrm>
          <a:prstGeom prst="rect">
            <a:avLst/>
          </a:prstGeom>
          <a:noFill/>
          <a:ln w="9525">
            <a:noFill/>
            <a:miter lim="800000"/>
            <a:headEnd/>
            <a:tailEnd/>
          </a:ln>
          <a:effectLst/>
        </p:spPr>
        <p:txBody>
          <a:bodyPr>
            <a:spAutoFit/>
          </a:bodyPr>
          <a:lstStyle/>
          <a:p>
            <a:pPr algn="ctr">
              <a:defRPr/>
            </a:pPr>
            <a:fld id="{34D6E0FA-7C15-4AA7-B34D-09ABE4552F1A}" type="slidenum">
              <a:rPr lang="it-IT" sz="1200" i="1">
                <a:solidFill>
                  <a:srgbClr val="FFFF66"/>
                </a:solidFill>
                <a:effectLst>
                  <a:outerShdw blurRad="38100" dist="38100" dir="2700000" algn="tl">
                    <a:srgbClr val="000000"/>
                  </a:outerShdw>
                </a:effectLst>
                <a:latin typeface="Comic Sans MS" pitchFamily="66" charset="0"/>
              </a:rPr>
              <a:pPr algn="ctr">
                <a:defRPr/>
              </a:pPr>
              <a:t>14</a:t>
            </a:fld>
            <a:endParaRPr lang="it-IT" sz="1200" i="1">
              <a:solidFill>
                <a:srgbClr val="FFFF66"/>
              </a:solidFill>
              <a:effectLst>
                <a:outerShdw blurRad="38100" dist="38100" dir="2700000" algn="tl">
                  <a:srgbClr val="000000"/>
                </a:outerShdw>
              </a:effectLst>
              <a:latin typeface="Comic Sans MS" pitchFamily="66" charset="0"/>
            </a:endParaRPr>
          </a:p>
        </p:txBody>
      </p:sp>
      <p:sp>
        <p:nvSpPr>
          <p:cNvPr id="19462" name="WordArt 17"/>
          <p:cNvSpPr>
            <a:spLocks noChangeArrowheads="1" noChangeShapeType="1" noTextEdit="1"/>
          </p:cNvSpPr>
          <p:nvPr/>
        </p:nvSpPr>
        <p:spPr bwMode="auto">
          <a:xfrm>
            <a:off x="3714744" y="1945332"/>
            <a:ext cx="5072098" cy="3571900"/>
          </a:xfrm>
          <a:prstGeom prst="rect">
            <a:avLst/>
          </a:prstGeom>
        </p:spPr>
        <p:txBody>
          <a:bodyPr wrap="none" fromWordArt="1">
            <a:prstTxWarp prst="textPlain">
              <a:avLst>
                <a:gd name="adj" fmla="val 51260"/>
              </a:avLst>
            </a:prstTxWarp>
          </a:bodyPr>
          <a:lstStyle/>
          <a:p>
            <a:pPr algn="ctr"/>
            <a:r>
              <a:rPr lang="en-US" sz="4800" i="1" dirty="0"/>
              <a:t>That’s not what it says! </a:t>
            </a:r>
            <a:endParaRPr lang="en-US" sz="4800" dirty="0"/>
          </a:p>
          <a:p>
            <a:pPr algn="ctr"/>
            <a:r>
              <a:rPr lang="en-US" sz="4800" i="1" dirty="0"/>
              <a:t>An analysis of English Law </a:t>
            </a:r>
            <a:endParaRPr lang="en-US" sz="4800" i="1" dirty="0" smtClean="0"/>
          </a:p>
          <a:p>
            <a:pPr algn="ctr"/>
            <a:r>
              <a:rPr lang="en-US" sz="4800" i="1" dirty="0" smtClean="0"/>
              <a:t>warranties </a:t>
            </a:r>
            <a:r>
              <a:rPr lang="en-US" sz="4800" i="1" dirty="0"/>
              <a:t>in Shipbuilding </a:t>
            </a:r>
            <a:endParaRPr lang="en-US" sz="4800" i="1" dirty="0" smtClean="0"/>
          </a:p>
          <a:p>
            <a:pPr algn="ctr"/>
            <a:r>
              <a:rPr lang="en-US" sz="4800" i="1" dirty="0" smtClean="0"/>
              <a:t>contracts</a:t>
            </a:r>
            <a:endParaRPr lang="en-US" sz="4800" dirty="0"/>
          </a:p>
          <a:p>
            <a:r>
              <a:rPr lang="en-US" sz="4800" dirty="0"/>
              <a:t> </a:t>
            </a:r>
          </a:p>
        </p:txBody>
      </p:sp>
      <p:sp>
        <p:nvSpPr>
          <p:cNvPr id="8202" name="Rectangle 13"/>
          <p:cNvSpPr>
            <a:spLocks noChangeArrowheads="1"/>
          </p:cNvSpPr>
          <p:nvPr/>
        </p:nvSpPr>
        <p:spPr bwMode="auto">
          <a:xfrm>
            <a:off x="3714744" y="6000768"/>
            <a:ext cx="1960473" cy="492443"/>
          </a:xfrm>
          <a:prstGeom prst="rect">
            <a:avLst/>
          </a:prstGeom>
          <a:noFill/>
          <a:ln w="12700" algn="ctr">
            <a:noFill/>
            <a:miter lim="800000"/>
            <a:headEnd/>
            <a:tailEnd/>
          </a:ln>
        </p:spPr>
        <p:txBody>
          <a:bodyPr wrap="none" lIns="0" tIns="0" rIns="0" bIns="0" anchor="ctr">
            <a:spAutoFit/>
          </a:bodyPr>
          <a:lstStyle/>
          <a:p>
            <a:pPr algn="l" eaLnBrk="0" hangingPunct="0"/>
            <a:r>
              <a:rPr lang="it-IT" sz="3200" i="1" dirty="0" err="1" smtClean="0">
                <a:effectLst/>
                <a:latin typeface="Times New Roman" charset="0"/>
              </a:rPr>
              <a:t>Reed</a:t>
            </a:r>
            <a:r>
              <a:rPr lang="it-IT" sz="3200" i="1" dirty="0" smtClean="0">
                <a:effectLst/>
                <a:latin typeface="Times New Roman" charset="0"/>
              </a:rPr>
              <a:t> Smith </a:t>
            </a:r>
            <a:endParaRPr lang="it-IT" sz="3600" dirty="0">
              <a:effectLst/>
            </a:endParaRPr>
          </a:p>
        </p:txBody>
      </p:sp>
      <p:sp>
        <p:nvSpPr>
          <p:cNvPr id="10" name="Text Box 32"/>
          <p:cNvSpPr txBox="1">
            <a:spLocks noChangeArrowheads="1"/>
          </p:cNvSpPr>
          <p:nvPr/>
        </p:nvSpPr>
        <p:spPr bwMode="auto">
          <a:xfrm>
            <a:off x="0" y="71414"/>
            <a:ext cx="9144000" cy="1015663"/>
          </a:xfrm>
          <a:prstGeom prst="rect">
            <a:avLst/>
          </a:prstGeom>
          <a:noFill/>
          <a:ln w="9525">
            <a:noFill/>
            <a:miter lim="800000"/>
            <a:headEnd/>
            <a:tailEnd/>
          </a:ln>
          <a:effectLst/>
        </p:spPr>
        <p:txBody>
          <a:bodyPr wrap="square">
            <a:spAutoFit/>
          </a:bodyPr>
          <a:lstStyle/>
          <a:p>
            <a:pPr algn="ctr">
              <a:spcBef>
                <a:spcPct val="50000"/>
              </a:spcBef>
              <a:defRPr/>
            </a:pPr>
            <a:r>
              <a:rPr lang="it-IT" sz="6000" i="1" dirty="0" smtClean="0"/>
              <a:t>Richard GUNN</a:t>
            </a:r>
            <a:endParaRPr lang="it-IT" sz="6000" dirty="0" smtClean="0"/>
          </a:p>
        </p:txBody>
      </p:sp>
      <p:pic>
        <p:nvPicPr>
          <p:cNvPr id="1026" name="Picture 2"/>
          <p:cNvPicPr>
            <a:picLocks noChangeAspect="1" noChangeArrowheads="1"/>
          </p:cNvPicPr>
          <p:nvPr/>
        </p:nvPicPr>
        <p:blipFill>
          <a:blip r:embed="rId3"/>
          <a:srcRect/>
          <a:stretch>
            <a:fillRect/>
          </a:stretch>
        </p:blipFill>
        <p:spPr bwMode="auto">
          <a:xfrm>
            <a:off x="500034" y="1714488"/>
            <a:ext cx="2786082" cy="3590950"/>
          </a:xfrm>
          <a:prstGeom prst="rect">
            <a:avLst/>
          </a:prstGeom>
          <a:noFill/>
          <a:ln w="9525">
            <a:noFill/>
            <a:miter lim="800000"/>
            <a:headEnd/>
            <a:tailEnd/>
          </a:ln>
          <a:effectLst/>
        </p:spPr>
      </p:pic>
    </p:spTree>
    <p:extLst>
      <p:ext uri="{BB962C8B-B14F-4D97-AF65-F5344CB8AC3E}">
        <p14:creationId xmlns:p14="http://schemas.microsoft.com/office/powerpoint/2010/main" val="130673763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Line 3"/>
          <p:cNvSpPr>
            <a:spLocks noChangeShapeType="1"/>
          </p:cNvSpPr>
          <p:nvPr/>
        </p:nvSpPr>
        <p:spPr bwMode="auto">
          <a:xfrm flipV="1">
            <a:off x="0" y="1214438"/>
            <a:ext cx="9144000" cy="0"/>
          </a:xfrm>
          <a:prstGeom prst="line">
            <a:avLst/>
          </a:prstGeom>
          <a:noFill/>
          <a:ln w="25400">
            <a:solidFill>
              <a:srgbClr val="FF0000"/>
            </a:solidFill>
            <a:round/>
            <a:headEnd/>
            <a:tailEnd/>
          </a:ln>
          <a:effectLst/>
        </p:spPr>
        <p:txBody>
          <a:bodyPr/>
          <a:lstStyle/>
          <a:p>
            <a:pPr>
              <a:defRPr/>
            </a:pPr>
            <a:endParaRPr lang="it-IT"/>
          </a:p>
        </p:txBody>
      </p:sp>
      <p:sp>
        <p:nvSpPr>
          <p:cNvPr id="49156" name="Line 4"/>
          <p:cNvSpPr>
            <a:spLocks noChangeShapeType="1"/>
          </p:cNvSpPr>
          <p:nvPr/>
        </p:nvSpPr>
        <p:spPr bwMode="auto">
          <a:xfrm>
            <a:off x="0" y="1285875"/>
            <a:ext cx="9144000" cy="0"/>
          </a:xfrm>
          <a:prstGeom prst="line">
            <a:avLst/>
          </a:prstGeom>
          <a:noFill/>
          <a:ln w="38100">
            <a:solidFill>
              <a:srgbClr val="000080"/>
            </a:solidFill>
            <a:round/>
            <a:headEnd/>
            <a:tailEnd/>
          </a:ln>
          <a:effectLst/>
        </p:spPr>
        <p:txBody>
          <a:bodyPr/>
          <a:lstStyle/>
          <a:p>
            <a:pPr>
              <a:defRPr/>
            </a:pPr>
            <a:endParaRPr lang="it-IT"/>
          </a:p>
        </p:txBody>
      </p:sp>
      <p:sp>
        <p:nvSpPr>
          <p:cNvPr id="49157" name="Line 5"/>
          <p:cNvSpPr>
            <a:spLocks noChangeShapeType="1"/>
          </p:cNvSpPr>
          <p:nvPr/>
        </p:nvSpPr>
        <p:spPr bwMode="auto">
          <a:xfrm>
            <a:off x="395288" y="5805488"/>
            <a:ext cx="8353425" cy="0"/>
          </a:xfrm>
          <a:prstGeom prst="line">
            <a:avLst/>
          </a:prstGeom>
          <a:noFill/>
          <a:ln w="9525">
            <a:solidFill>
              <a:srgbClr val="FF0000"/>
            </a:solidFill>
            <a:round/>
            <a:headEnd/>
            <a:tailEnd/>
          </a:ln>
          <a:effectLst/>
        </p:spPr>
        <p:txBody>
          <a:bodyPr/>
          <a:lstStyle/>
          <a:p>
            <a:pPr>
              <a:defRPr/>
            </a:pPr>
            <a:endParaRPr lang="it-IT"/>
          </a:p>
        </p:txBody>
      </p:sp>
      <p:sp>
        <p:nvSpPr>
          <p:cNvPr id="49161" name="Text Box 9"/>
          <p:cNvSpPr txBox="1">
            <a:spLocks noChangeArrowheads="1"/>
          </p:cNvSpPr>
          <p:nvPr/>
        </p:nvSpPr>
        <p:spPr bwMode="auto">
          <a:xfrm>
            <a:off x="8532813" y="6467475"/>
            <a:ext cx="503237" cy="274638"/>
          </a:xfrm>
          <a:prstGeom prst="rect">
            <a:avLst/>
          </a:prstGeom>
          <a:noFill/>
          <a:ln w="9525">
            <a:noFill/>
            <a:miter lim="800000"/>
            <a:headEnd/>
            <a:tailEnd/>
          </a:ln>
          <a:effectLst/>
        </p:spPr>
        <p:txBody>
          <a:bodyPr>
            <a:spAutoFit/>
          </a:bodyPr>
          <a:lstStyle/>
          <a:p>
            <a:pPr algn="ctr">
              <a:defRPr/>
            </a:pPr>
            <a:fld id="{34D6E0FA-7C15-4AA7-B34D-09ABE4552F1A}" type="slidenum">
              <a:rPr lang="it-IT" sz="1200" i="1">
                <a:solidFill>
                  <a:srgbClr val="FFFF66"/>
                </a:solidFill>
                <a:effectLst>
                  <a:outerShdw blurRad="38100" dist="38100" dir="2700000" algn="tl">
                    <a:srgbClr val="000000"/>
                  </a:outerShdw>
                </a:effectLst>
                <a:latin typeface="Comic Sans MS" pitchFamily="66" charset="0"/>
              </a:rPr>
              <a:pPr algn="ctr">
                <a:defRPr/>
              </a:pPr>
              <a:t>15</a:t>
            </a:fld>
            <a:endParaRPr lang="it-IT" sz="1200" i="1">
              <a:solidFill>
                <a:srgbClr val="FFFF66"/>
              </a:solidFill>
              <a:effectLst>
                <a:outerShdw blurRad="38100" dist="38100" dir="2700000" algn="tl">
                  <a:srgbClr val="000000"/>
                </a:outerShdw>
              </a:effectLst>
              <a:latin typeface="Comic Sans MS" pitchFamily="66" charset="0"/>
            </a:endParaRPr>
          </a:p>
        </p:txBody>
      </p:sp>
      <p:pic>
        <p:nvPicPr>
          <p:cNvPr id="7171" name="Picture 3"/>
          <p:cNvPicPr>
            <a:picLocks noChangeAspect="1" noChangeArrowheads="1"/>
          </p:cNvPicPr>
          <p:nvPr/>
        </p:nvPicPr>
        <p:blipFill>
          <a:blip r:embed="rId3"/>
          <a:srcRect/>
          <a:stretch>
            <a:fillRect/>
          </a:stretch>
        </p:blipFill>
        <p:spPr bwMode="auto">
          <a:xfrm>
            <a:off x="1679965" y="571480"/>
            <a:ext cx="5678117" cy="5786478"/>
          </a:xfrm>
          <a:prstGeom prst="rect">
            <a:avLst/>
          </a:prstGeom>
          <a:noFill/>
          <a:ln w="9525">
            <a:noFill/>
            <a:miter lim="800000"/>
            <a:headEnd/>
            <a:tailEnd/>
          </a:ln>
          <a:effectLst/>
        </p:spPr>
      </p:pic>
    </p:spTree>
    <p:extLst>
      <p:ext uri="{BB962C8B-B14F-4D97-AF65-F5344CB8AC3E}">
        <p14:creationId xmlns:p14="http://schemas.microsoft.com/office/powerpoint/2010/main" val="20555603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Line 3"/>
          <p:cNvSpPr>
            <a:spLocks noChangeShapeType="1"/>
          </p:cNvSpPr>
          <p:nvPr/>
        </p:nvSpPr>
        <p:spPr bwMode="auto">
          <a:xfrm flipV="1">
            <a:off x="0" y="1214438"/>
            <a:ext cx="9144000" cy="0"/>
          </a:xfrm>
          <a:prstGeom prst="line">
            <a:avLst/>
          </a:prstGeom>
          <a:noFill/>
          <a:ln w="25400">
            <a:solidFill>
              <a:srgbClr val="FF0000"/>
            </a:solidFill>
            <a:round/>
            <a:headEnd/>
            <a:tailEnd/>
          </a:ln>
          <a:effectLst/>
        </p:spPr>
        <p:txBody>
          <a:bodyPr/>
          <a:lstStyle/>
          <a:p>
            <a:pPr>
              <a:defRPr/>
            </a:pPr>
            <a:endParaRPr lang="it-IT"/>
          </a:p>
        </p:txBody>
      </p:sp>
      <p:sp>
        <p:nvSpPr>
          <p:cNvPr id="49156" name="Line 4"/>
          <p:cNvSpPr>
            <a:spLocks noChangeShapeType="1"/>
          </p:cNvSpPr>
          <p:nvPr/>
        </p:nvSpPr>
        <p:spPr bwMode="auto">
          <a:xfrm>
            <a:off x="0" y="1285875"/>
            <a:ext cx="9144000" cy="0"/>
          </a:xfrm>
          <a:prstGeom prst="line">
            <a:avLst/>
          </a:prstGeom>
          <a:noFill/>
          <a:ln w="38100">
            <a:solidFill>
              <a:srgbClr val="000080"/>
            </a:solidFill>
            <a:round/>
            <a:headEnd/>
            <a:tailEnd/>
          </a:ln>
          <a:effectLst/>
        </p:spPr>
        <p:txBody>
          <a:bodyPr/>
          <a:lstStyle/>
          <a:p>
            <a:pPr>
              <a:defRPr/>
            </a:pPr>
            <a:endParaRPr lang="it-IT"/>
          </a:p>
        </p:txBody>
      </p:sp>
      <p:sp>
        <p:nvSpPr>
          <p:cNvPr id="49157" name="Line 5"/>
          <p:cNvSpPr>
            <a:spLocks noChangeShapeType="1"/>
          </p:cNvSpPr>
          <p:nvPr/>
        </p:nvSpPr>
        <p:spPr bwMode="auto">
          <a:xfrm>
            <a:off x="395288" y="5805488"/>
            <a:ext cx="8353425" cy="0"/>
          </a:xfrm>
          <a:prstGeom prst="line">
            <a:avLst/>
          </a:prstGeom>
          <a:noFill/>
          <a:ln w="9525">
            <a:solidFill>
              <a:srgbClr val="FF0000"/>
            </a:solidFill>
            <a:round/>
            <a:headEnd/>
            <a:tailEnd/>
          </a:ln>
          <a:effectLst/>
        </p:spPr>
        <p:txBody>
          <a:bodyPr/>
          <a:lstStyle/>
          <a:p>
            <a:pPr>
              <a:defRPr/>
            </a:pPr>
            <a:endParaRPr lang="it-IT"/>
          </a:p>
        </p:txBody>
      </p:sp>
      <p:sp>
        <p:nvSpPr>
          <p:cNvPr id="49161" name="Text Box 9"/>
          <p:cNvSpPr txBox="1">
            <a:spLocks noChangeArrowheads="1"/>
          </p:cNvSpPr>
          <p:nvPr/>
        </p:nvSpPr>
        <p:spPr bwMode="auto">
          <a:xfrm>
            <a:off x="8532813" y="6467475"/>
            <a:ext cx="503237" cy="274638"/>
          </a:xfrm>
          <a:prstGeom prst="rect">
            <a:avLst/>
          </a:prstGeom>
          <a:noFill/>
          <a:ln w="9525">
            <a:noFill/>
            <a:miter lim="800000"/>
            <a:headEnd/>
            <a:tailEnd/>
          </a:ln>
          <a:effectLst/>
        </p:spPr>
        <p:txBody>
          <a:bodyPr>
            <a:spAutoFit/>
          </a:bodyPr>
          <a:lstStyle/>
          <a:p>
            <a:pPr algn="ctr">
              <a:defRPr/>
            </a:pPr>
            <a:fld id="{34D6E0FA-7C15-4AA7-B34D-09ABE4552F1A}" type="slidenum">
              <a:rPr lang="it-IT" sz="1200" i="1">
                <a:solidFill>
                  <a:srgbClr val="FFFF66"/>
                </a:solidFill>
                <a:effectLst>
                  <a:outerShdw blurRad="38100" dist="38100" dir="2700000" algn="tl">
                    <a:srgbClr val="000000"/>
                  </a:outerShdw>
                </a:effectLst>
                <a:latin typeface="Comic Sans MS" pitchFamily="66" charset="0"/>
              </a:rPr>
              <a:pPr algn="ctr">
                <a:defRPr/>
              </a:pPr>
              <a:t>16</a:t>
            </a:fld>
            <a:endParaRPr lang="it-IT" sz="1200" i="1">
              <a:solidFill>
                <a:srgbClr val="FFFF66"/>
              </a:solidFill>
              <a:effectLst>
                <a:outerShdw blurRad="38100" dist="38100" dir="2700000" algn="tl">
                  <a:srgbClr val="000000"/>
                </a:outerShdw>
              </a:effectLst>
              <a:latin typeface="Comic Sans MS" pitchFamily="66" charset="0"/>
            </a:endParaRPr>
          </a:p>
        </p:txBody>
      </p:sp>
      <p:sp>
        <p:nvSpPr>
          <p:cNvPr id="10" name="Text Box 32"/>
          <p:cNvSpPr txBox="1">
            <a:spLocks noChangeArrowheads="1"/>
          </p:cNvSpPr>
          <p:nvPr/>
        </p:nvSpPr>
        <p:spPr bwMode="auto">
          <a:xfrm>
            <a:off x="0" y="71414"/>
            <a:ext cx="9144000" cy="1015663"/>
          </a:xfrm>
          <a:prstGeom prst="rect">
            <a:avLst/>
          </a:prstGeom>
          <a:noFill/>
          <a:ln w="9525">
            <a:noFill/>
            <a:miter lim="800000"/>
            <a:headEnd/>
            <a:tailEnd/>
          </a:ln>
          <a:effectLst/>
        </p:spPr>
        <p:txBody>
          <a:bodyPr wrap="square">
            <a:spAutoFit/>
          </a:bodyPr>
          <a:lstStyle/>
          <a:p>
            <a:pPr algn="ctr">
              <a:spcBef>
                <a:spcPct val="50000"/>
              </a:spcBef>
              <a:defRPr/>
            </a:pPr>
            <a:r>
              <a:rPr lang="it-IT" sz="6000" i="1" dirty="0" smtClean="0"/>
              <a:t>Valerio MULAS</a:t>
            </a:r>
            <a:endParaRPr lang="it-IT" sz="6000" dirty="0" smtClean="0"/>
          </a:p>
        </p:txBody>
      </p:sp>
      <p:sp>
        <p:nvSpPr>
          <p:cNvPr id="19462" name="WordArt 17"/>
          <p:cNvSpPr>
            <a:spLocks noChangeArrowheads="1" noChangeShapeType="1" noTextEdit="1"/>
          </p:cNvSpPr>
          <p:nvPr/>
        </p:nvSpPr>
        <p:spPr bwMode="auto">
          <a:xfrm>
            <a:off x="4355976" y="1729308"/>
            <a:ext cx="4424026" cy="3571900"/>
          </a:xfrm>
          <a:prstGeom prst="rect">
            <a:avLst/>
          </a:prstGeom>
        </p:spPr>
        <p:txBody>
          <a:bodyPr wrap="none" fromWordArt="1">
            <a:prstTxWarp prst="textPlain">
              <a:avLst>
                <a:gd name="adj" fmla="val 51260"/>
              </a:avLst>
            </a:prstTxWarp>
          </a:bodyPr>
          <a:lstStyle/>
          <a:p>
            <a:pPr algn="ctr"/>
            <a:r>
              <a:rPr lang="it-IT" sz="4800" i="1" dirty="0"/>
              <a:t>The green </a:t>
            </a:r>
            <a:endParaRPr lang="it-IT" sz="4800" i="1" dirty="0" smtClean="0"/>
          </a:p>
          <a:p>
            <a:pPr algn="ctr"/>
            <a:r>
              <a:rPr lang="it-IT" sz="4800" i="1" dirty="0" err="1" smtClean="0"/>
              <a:t>ship</a:t>
            </a:r>
            <a:r>
              <a:rPr lang="it-IT" sz="4800" i="1" dirty="0" smtClean="0"/>
              <a:t> </a:t>
            </a:r>
          </a:p>
          <a:p>
            <a:pPr algn="ctr"/>
            <a:r>
              <a:rPr lang="it-IT" sz="4800" i="1" dirty="0" err="1" smtClean="0"/>
              <a:t>recycling</a:t>
            </a:r>
            <a:endParaRPr lang="en-US" sz="4800" dirty="0"/>
          </a:p>
        </p:txBody>
      </p:sp>
      <p:sp>
        <p:nvSpPr>
          <p:cNvPr id="9" name="Rectangle 13"/>
          <p:cNvSpPr>
            <a:spLocks noChangeArrowheads="1"/>
          </p:cNvSpPr>
          <p:nvPr/>
        </p:nvSpPr>
        <p:spPr bwMode="auto">
          <a:xfrm>
            <a:off x="2771800" y="5917998"/>
            <a:ext cx="3644396" cy="492443"/>
          </a:xfrm>
          <a:prstGeom prst="rect">
            <a:avLst/>
          </a:prstGeom>
          <a:noFill/>
          <a:ln w="12700" algn="ctr">
            <a:noFill/>
            <a:miter lim="800000"/>
            <a:headEnd/>
            <a:tailEnd/>
          </a:ln>
        </p:spPr>
        <p:txBody>
          <a:bodyPr wrap="none" lIns="0" tIns="0" rIns="0" bIns="0" anchor="ctr">
            <a:spAutoFit/>
          </a:bodyPr>
          <a:lstStyle/>
          <a:p>
            <a:pPr algn="l" eaLnBrk="0" hangingPunct="0"/>
            <a:r>
              <a:rPr lang="it-IT" sz="3200" i="1" dirty="0" smtClean="0">
                <a:effectLst/>
                <a:latin typeface="Times New Roman" charset="0"/>
              </a:rPr>
              <a:t>San Giorgio del Porto</a:t>
            </a:r>
            <a:endParaRPr lang="it-IT" sz="3600" dirty="0">
              <a:effectLst/>
            </a:endParaRPr>
          </a:p>
        </p:txBody>
      </p:sp>
      <p:pic>
        <p:nvPicPr>
          <p:cNvPr id="2" name="Immagine 1"/>
          <p:cNvPicPr>
            <a:picLocks noChangeAspect="1"/>
          </p:cNvPicPr>
          <p:nvPr/>
        </p:nvPicPr>
        <p:blipFill>
          <a:blip r:embed="rId3"/>
          <a:stretch>
            <a:fillRect/>
          </a:stretch>
        </p:blipFill>
        <p:spPr>
          <a:xfrm>
            <a:off x="755576" y="1729307"/>
            <a:ext cx="3024336" cy="3563559"/>
          </a:xfrm>
          <a:prstGeom prst="rect">
            <a:avLst/>
          </a:prstGeom>
        </p:spPr>
      </p:pic>
    </p:spTree>
    <p:extLst>
      <p:ext uri="{BB962C8B-B14F-4D97-AF65-F5344CB8AC3E}">
        <p14:creationId xmlns:p14="http://schemas.microsoft.com/office/powerpoint/2010/main" val="229736474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Line 3"/>
          <p:cNvSpPr>
            <a:spLocks noChangeShapeType="1"/>
          </p:cNvSpPr>
          <p:nvPr/>
        </p:nvSpPr>
        <p:spPr bwMode="auto">
          <a:xfrm flipV="1">
            <a:off x="0" y="1214438"/>
            <a:ext cx="9144000" cy="0"/>
          </a:xfrm>
          <a:prstGeom prst="line">
            <a:avLst/>
          </a:prstGeom>
          <a:noFill/>
          <a:ln w="25400">
            <a:solidFill>
              <a:srgbClr val="FF0000"/>
            </a:solidFill>
            <a:round/>
            <a:headEnd/>
            <a:tailEnd/>
          </a:ln>
          <a:effectLst/>
        </p:spPr>
        <p:txBody>
          <a:bodyPr/>
          <a:lstStyle/>
          <a:p>
            <a:pPr>
              <a:defRPr/>
            </a:pPr>
            <a:endParaRPr lang="it-IT"/>
          </a:p>
        </p:txBody>
      </p:sp>
      <p:sp>
        <p:nvSpPr>
          <p:cNvPr id="49156" name="Line 4"/>
          <p:cNvSpPr>
            <a:spLocks noChangeShapeType="1"/>
          </p:cNvSpPr>
          <p:nvPr/>
        </p:nvSpPr>
        <p:spPr bwMode="auto">
          <a:xfrm>
            <a:off x="0" y="1285875"/>
            <a:ext cx="9144000" cy="0"/>
          </a:xfrm>
          <a:prstGeom prst="line">
            <a:avLst/>
          </a:prstGeom>
          <a:noFill/>
          <a:ln w="38100">
            <a:solidFill>
              <a:srgbClr val="000080"/>
            </a:solidFill>
            <a:round/>
            <a:headEnd/>
            <a:tailEnd/>
          </a:ln>
          <a:effectLst/>
        </p:spPr>
        <p:txBody>
          <a:bodyPr/>
          <a:lstStyle/>
          <a:p>
            <a:pPr>
              <a:defRPr/>
            </a:pPr>
            <a:endParaRPr lang="it-IT"/>
          </a:p>
        </p:txBody>
      </p:sp>
      <p:sp>
        <p:nvSpPr>
          <p:cNvPr id="49157" name="Line 5"/>
          <p:cNvSpPr>
            <a:spLocks noChangeShapeType="1"/>
          </p:cNvSpPr>
          <p:nvPr/>
        </p:nvSpPr>
        <p:spPr bwMode="auto">
          <a:xfrm>
            <a:off x="395288" y="5805488"/>
            <a:ext cx="8353425" cy="0"/>
          </a:xfrm>
          <a:prstGeom prst="line">
            <a:avLst/>
          </a:prstGeom>
          <a:noFill/>
          <a:ln w="9525">
            <a:solidFill>
              <a:srgbClr val="FF0000"/>
            </a:solidFill>
            <a:round/>
            <a:headEnd/>
            <a:tailEnd/>
          </a:ln>
          <a:effectLst/>
        </p:spPr>
        <p:txBody>
          <a:bodyPr/>
          <a:lstStyle/>
          <a:p>
            <a:pPr>
              <a:defRPr/>
            </a:pPr>
            <a:endParaRPr lang="it-IT"/>
          </a:p>
        </p:txBody>
      </p:sp>
      <p:sp>
        <p:nvSpPr>
          <p:cNvPr id="49161" name="Text Box 9"/>
          <p:cNvSpPr txBox="1">
            <a:spLocks noChangeArrowheads="1"/>
          </p:cNvSpPr>
          <p:nvPr/>
        </p:nvSpPr>
        <p:spPr bwMode="auto">
          <a:xfrm>
            <a:off x="8532813" y="6467475"/>
            <a:ext cx="503237" cy="274638"/>
          </a:xfrm>
          <a:prstGeom prst="rect">
            <a:avLst/>
          </a:prstGeom>
          <a:noFill/>
          <a:ln w="9525">
            <a:noFill/>
            <a:miter lim="800000"/>
            <a:headEnd/>
            <a:tailEnd/>
          </a:ln>
          <a:effectLst/>
        </p:spPr>
        <p:txBody>
          <a:bodyPr>
            <a:spAutoFit/>
          </a:bodyPr>
          <a:lstStyle/>
          <a:p>
            <a:pPr algn="ctr">
              <a:defRPr/>
            </a:pPr>
            <a:fld id="{34D6E0FA-7C15-4AA7-B34D-09ABE4552F1A}" type="slidenum">
              <a:rPr lang="it-IT" sz="1200" i="1">
                <a:solidFill>
                  <a:srgbClr val="FFFF66"/>
                </a:solidFill>
                <a:effectLst>
                  <a:outerShdw blurRad="38100" dist="38100" dir="2700000" algn="tl">
                    <a:srgbClr val="000000"/>
                  </a:outerShdw>
                </a:effectLst>
                <a:latin typeface="Comic Sans MS" pitchFamily="66" charset="0"/>
              </a:rPr>
              <a:pPr algn="ctr">
                <a:defRPr/>
              </a:pPr>
              <a:t>17</a:t>
            </a:fld>
            <a:endParaRPr lang="it-IT" sz="1200" i="1">
              <a:solidFill>
                <a:srgbClr val="FFFF66"/>
              </a:solidFill>
              <a:effectLst>
                <a:outerShdw blurRad="38100" dist="38100" dir="2700000" algn="tl">
                  <a:srgbClr val="000000"/>
                </a:outerShdw>
              </a:effectLst>
              <a:latin typeface="Comic Sans MS" pitchFamily="66" charset="0"/>
            </a:endParaRPr>
          </a:p>
        </p:txBody>
      </p:sp>
      <p:sp>
        <p:nvSpPr>
          <p:cNvPr id="10" name="Text Box 32"/>
          <p:cNvSpPr txBox="1">
            <a:spLocks noChangeArrowheads="1"/>
          </p:cNvSpPr>
          <p:nvPr/>
        </p:nvSpPr>
        <p:spPr bwMode="auto">
          <a:xfrm>
            <a:off x="0" y="71414"/>
            <a:ext cx="9144000" cy="1015663"/>
          </a:xfrm>
          <a:prstGeom prst="rect">
            <a:avLst/>
          </a:prstGeom>
          <a:noFill/>
          <a:ln w="9525">
            <a:noFill/>
            <a:miter lim="800000"/>
            <a:headEnd/>
            <a:tailEnd/>
          </a:ln>
          <a:effectLst/>
        </p:spPr>
        <p:txBody>
          <a:bodyPr wrap="square">
            <a:spAutoFit/>
          </a:bodyPr>
          <a:lstStyle/>
          <a:p>
            <a:pPr algn="ctr">
              <a:spcBef>
                <a:spcPct val="50000"/>
              </a:spcBef>
              <a:defRPr/>
            </a:pPr>
            <a:r>
              <a:rPr lang="it-IT" sz="6000" i="1" dirty="0" smtClean="0"/>
              <a:t>Alex KEMP</a:t>
            </a:r>
            <a:endParaRPr lang="it-IT" sz="6000" dirty="0" smtClean="0"/>
          </a:p>
        </p:txBody>
      </p:sp>
      <p:sp>
        <p:nvSpPr>
          <p:cNvPr id="19462" name="WordArt 17"/>
          <p:cNvSpPr>
            <a:spLocks noChangeArrowheads="1" noChangeShapeType="1" noTextEdit="1"/>
          </p:cNvSpPr>
          <p:nvPr/>
        </p:nvSpPr>
        <p:spPr bwMode="auto">
          <a:xfrm>
            <a:off x="4355976" y="1556792"/>
            <a:ext cx="4424026" cy="3571900"/>
          </a:xfrm>
          <a:prstGeom prst="rect">
            <a:avLst/>
          </a:prstGeom>
        </p:spPr>
        <p:txBody>
          <a:bodyPr wrap="none" fromWordArt="1">
            <a:prstTxWarp prst="textPlain">
              <a:avLst>
                <a:gd name="adj" fmla="val 51260"/>
              </a:avLst>
            </a:prstTxWarp>
          </a:bodyPr>
          <a:lstStyle/>
          <a:p>
            <a:r>
              <a:rPr lang="en-US" sz="4800" i="1" dirty="0"/>
              <a:t>Builder’s risk </a:t>
            </a:r>
            <a:endParaRPr lang="en-US" sz="4800" i="1" dirty="0" smtClean="0"/>
          </a:p>
          <a:p>
            <a:r>
              <a:rPr lang="en-US" sz="4800" i="1" dirty="0" smtClean="0"/>
              <a:t>insurance</a:t>
            </a:r>
            <a:r>
              <a:rPr lang="en-US" sz="4800" i="1" dirty="0"/>
              <a:t>: </a:t>
            </a:r>
            <a:endParaRPr lang="en-US" sz="4800" i="1" dirty="0" smtClean="0"/>
          </a:p>
          <a:p>
            <a:r>
              <a:rPr lang="en-US" sz="4800" i="1" dirty="0" smtClean="0"/>
              <a:t>there </a:t>
            </a:r>
            <a:r>
              <a:rPr lang="en-US" sz="4800" i="1" dirty="0"/>
              <a:t>when </a:t>
            </a:r>
            <a:endParaRPr lang="en-US" sz="4800" i="1" dirty="0" smtClean="0"/>
          </a:p>
          <a:p>
            <a:r>
              <a:rPr lang="en-US" sz="4800" i="1" dirty="0" smtClean="0"/>
              <a:t>you </a:t>
            </a:r>
            <a:r>
              <a:rPr lang="en-US" sz="4800" i="1" dirty="0"/>
              <a:t>need it</a:t>
            </a:r>
            <a:r>
              <a:rPr lang="en-US" sz="4800" i="1" dirty="0" smtClean="0"/>
              <a:t>?</a:t>
            </a:r>
            <a:r>
              <a:rPr lang="en-US" sz="4800" dirty="0"/>
              <a:t> </a:t>
            </a:r>
          </a:p>
        </p:txBody>
      </p:sp>
      <p:sp>
        <p:nvSpPr>
          <p:cNvPr id="9" name="Rectangle 13"/>
          <p:cNvSpPr>
            <a:spLocks noChangeArrowheads="1"/>
          </p:cNvSpPr>
          <p:nvPr/>
        </p:nvSpPr>
        <p:spPr bwMode="auto">
          <a:xfrm>
            <a:off x="2771800" y="5917998"/>
            <a:ext cx="3145092" cy="492443"/>
          </a:xfrm>
          <a:prstGeom prst="rect">
            <a:avLst/>
          </a:prstGeom>
          <a:noFill/>
          <a:ln w="12700" algn="ctr">
            <a:noFill/>
            <a:miter lim="800000"/>
            <a:headEnd/>
            <a:tailEnd/>
          </a:ln>
        </p:spPr>
        <p:txBody>
          <a:bodyPr wrap="none" lIns="0" tIns="0" rIns="0" bIns="0" anchor="ctr">
            <a:spAutoFit/>
          </a:bodyPr>
          <a:lstStyle/>
          <a:p>
            <a:pPr algn="l" eaLnBrk="0" hangingPunct="0"/>
            <a:r>
              <a:rPr lang="it-IT" sz="3200" i="1" dirty="0" smtClean="0">
                <a:effectLst/>
                <a:latin typeface="Times New Roman" charset="0"/>
              </a:rPr>
              <a:t>Studio legale HFW</a:t>
            </a:r>
            <a:endParaRPr lang="it-IT" sz="3600" dirty="0">
              <a:effectLst/>
            </a:endParaRPr>
          </a:p>
        </p:txBody>
      </p:sp>
      <p:pic>
        <p:nvPicPr>
          <p:cNvPr id="6" name="Immagine 5"/>
          <p:cNvPicPr>
            <a:picLocks noChangeAspect="1"/>
          </p:cNvPicPr>
          <p:nvPr/>
        </p:nvPicPr>
        <p:blipFill>
          <a:blip r:embed="rId3"/>
          <a:stretch>
            <a:fillRect/>
          </a:stretch>
        </p:blipFill>
        <p:spPr>
          <a:xfrm>
            <a:off x="754375" y="1469647"/>
            <a:ext cx="3097545" cy="3831561"/>
          </a:xfrm>
          <a:prstGeom prst="rect">
            <a:avLst/>
          </a:prstGeom>
        </p:spPr>
      </p:pic>
    </p:spTree>
    <p:extLst>
      <p:ext uri="{BB962C8B-B14F-4D97-AF65-F5344CB8AC3E}">
        <p14:creationId xmlns:p14="http://schemas.microsoft.com/office/powerpoint/2010/main" val="267854257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Line 3"/>
          <p:cNvSpPr>
            <a:spLocks noChangeShapeType="1"/>
          </p:cNvSpPr>
          <p:nvPr/>
        </p:nvSpPr>
        <p:spPr bwMode="auto">
          <a:xfrm flipV="1">
            <a:off x="0" y="1214438"/>
            <a:ext cx="9144000" cy="0"/>
          </a:xfrm>
          <a:prstGeom prst="line">
            <a:avLst/>
          </a:prstGeom>
          <a:noFill/>
          <a:ln w="25400">
            <a:solidFill>
              <a:srgbClr val="FF0000"/>
            </a:solidFill>
            <a:round/>
            <a:headEnd/>
            <a:tailEnd/>
          </a:ln>
          <a:effectLst/>
        </p:spPr>
        <p:txBody>
          <a:bodyPr/>
          <a:lstStyle/>
          <a:p>
            <a:pPr>
              <a:defRPr/>
            </a:pPr>
            <a:endParaRPr lang="it-IT"/>
          </a:p>
        </p:txBody>
      </p:sp>
      <p:sp>
        <p:nvSpPr>
          <p:cNvPr id="49156" name="Line 4"/>
          <p:cNvSpPr>
            <a:spLocks noChangeShapeType="1"/>
          </p:cNvSpPr>
          <p:nvPr/>
        </p:nvSpPr>
        <p:spPr bwMode="auto">
          <a:xfrm>
            <a:off x="0" y="1285875"/>
            <a:ext cx="9144000" cy="0"/>
          </a:xfrm>
          <a:prstGeom prst="line">
            <a:avLst/>
          </a:prstGeom>
          <a:noFill/>
          <a:ln w="38100">
            <a:solidFill>
              <a:srgbClr val="000080"/>
            </a:solidFill>
            <a:round/>
            <a:headEnd/>
            <a:tailEnd/>
          </a:ln>
          <a:effectLst/>
        </p:spPr>
        <p:txBody>
          <a:bodyPr/>
          <a:lstStyle/>
          <a:p>
            <a:pPr>
              <a:defRPr/>
            </a:pPr>
            <a:endParaRPr lang="it-IT"/>
          </a:p>
        </p:txBody>
      </p:sp>
      <p:sp>
        <p:nvSpPr>
          <p:cNvPr id="49157" name="Line 5"/>
          <p:cNvSpPr>
            <a:spLocks noChangeShapeType="1"/>
          </p:cNvSpPr>
          <p:nvPr/>
        </p:nvSpPr>
        <p:spPr bwMode="auto">
          <a:xfrm>
            <a:off x="395288" y="5805488"/>
            <a:ext cx="8353425" cy="0"/>
          </a:xfrm>
          <a:prstGeom prst="line">
            <a:avLst/>
          </a:prstGeom>
          <a:noFill/>
          <a:ln w="9525">
            <a:solidFill>
              <a:srgbClr val="FF0000"/>
            </a:solidFill>
            <a:round/>
            <a:headEnd/>
            <a:tailEnd/>
          </a:ln>
          <a:effectLst/>
        </p:spPr>
        <p:txBody>
          <a:bodyPr/>
          <a:lstStyle/>
          <a:p>
            <a:pPr>
              <a:defRPr/>
            </a:pPr>
            <a:endParaRPr lang="it-IT"/>
          </a:p>
        </p:txBody>
      </p:sp>
      <p:sp>
        <p:nvSpPr>
          <p:cNvPr id="49161" name="Text Box 9"/>
          <p:cNvSpPr txBox="1">
            <a:spLocks noChangeArrowheads="1"/>
          </p:cNvSpPr>
          <p:nvPr/>
        </p:nvSpPr>
        <p:spPr bwMode="auto">
          <a:xfrm>
            <a:off x="8532813" y="6467475"/>
            <a:ext cx="503237" cy="274638"/>
          </a:xfrm>
          <a:prstGeom prst="rect">
            <a:avLst/>
          </a:prstGeom>
          <a:noFill/>
          <a:ln w="9525">
            <a:noFill/>
            <a:miter lim="800000"/>
            <a:headEnd/>
            <a:tailEnd/>
          </a:ln>
          <a:effectLst/>
        </p:spPr>
        <p:txBody>
          <a:bodyPr>
            <a:spAutoFit/>
          </a:bodyPr>
          <a:lstStyle/>
          <a:p>
            <a:pPr algn="ctr">
              <a:defRPr/>
            </a:pPr>
            <a:fld id="{34D6E0FA-7C15-4AA7-B34D-09ABE4552F1A}" type="slidenum">
              <a:rPr lang="it-IT" sz="1200" i="1">
                <a:solidFill>
                  <a:srgbClr val="FFFF66"/>
                </a:solidFill>
                <a:effectLst>
                  <a:outerShdw blurRad="38100" dist="38100" dir="2700000" algn="tl">
                    <a:srgbClr val="000000"/>
                  </a:outerShdw>
                </a:effectLst>
                <a:latin typeface="Comic Sans MS" pitchFamily="66" charset="0"/>
              </a:rPr>
              <a:pPr algn="ctr">
                <a:defRPr/>
              </a:pPr>
              <a:t>18</a:t>
            </a:fld>
            <a:endParaRPr lang="it-IT" sz="1200" i="1">
              <a:solidFill>
                <a:srgbClr val="FFFF66"/>
              </a:solidFill>
              <a:effectLst>
                <a:outerShdw blurRad="38100" dist="38100" dir="2700000" algn="tl">
                  <a:srgbClr val="000000"/>
                </a:outerShdw>
              </a:effectLst>
              <a:latin typeface="Comic Sans MS" pitchFamily="66" charset="0"/>
            </a:endParaRPr>
          </a:p>
        </p:txBody>
      </p:sp>
      <p:sp>
        <p:nvSpPr>
          <p:cNvPr id="10" name="Text Box 32"/>
          <p:cNvSpPr txBox="1">
            <a:spLocks noChangeArrowheads="1"/>
          </p:cNvSpPr>
          <p:nvPr/>
        </p:nvSpPr>
        <p:spPr bwMode="auto">
          <a:xfrm>
            <a:off x="0" y="71414"/>
            <a:ext cx="9144000" cy="1015663"/>
          </a:xfrm>
          <a:prstGeom prst="rect">
            <a:avLst/>
          </a:prstGeom>
          <a:noFill/>
          <a:ln w="9525">
            <a:noFill/>
            <a:miter lim="800000"/>
            <a:headEnd/>
            <a:tailEnd/>
          </a:ln>
          <a:effectLst/>
        </p:spPr>
        <p:txBody>
          <a:bodyPr wrap="square">
            <a:spAutoFit/>
          </a:bodyPr>
          <a:lstStyle/>
          <a:p>
            <a:pPr algn="ctr">
              <a:spcBef>
                <a:spcPct val="50000"/>
              </a:spcBef>
              <a:defRPr/>
            </a:pPr>
            <a:r>
              <a:rPr lang="it-IT" sz="6000" i="1" dirty="0" smtClean="0"/>
              <a:t>Giambattista POGGI</a:t>
            </a:r>
            <a:endParaRPr lang="it-IT" sz="6000" dirty="0" smtClean="0"/>
          </a:p>
        </p:txBody>
      </p:sp>
      <p:sp>
        <p:nvSpPr>
          <p:cNvPr id="19462" name="WordArt 17"/>
          <p:cNvSpPr>
            <a:spLocks noChangeArrowheads="1" noChangeShapeType="1" noTextEdit="1"/>
          </p:cNvSpPr>
          <p:nvPr/>
        </p:nvSpPr>
        <p:spPr bwMode="auto">
          <a:xfrm>
            <a:off x="4355976" y="1729308"/>
            <a:ext cx="4424026" cy="3571900"/>
          </a:xfrm>
          <a:prstGeom prst="rect">
            <a:avLst/>
          </a:prstGeom>
        </p:spPr>
        <p:txBody>
          <a:bodyPr wrap="none" fromWordArt="1">
            <a:prstTxWarp prst="textPlain">
              <a:avLst>
                <a:gd name="adj" fmla="val 51260"/>
              </a:avLst>
            </a:prstTxWarp>
          </a:bodyPr>
          <a:lstStyle/>
          <a:p>
            <a:pPr algn="ctr"/>
            <a:r>
              <a:rPr lang="it-IT" sz="4800" i="1" dirty="0"/>
              <a:t>Il regime </a:t>
            </a:r>
            <a:r>
              <a:rPr lang="it-IT" sz="4800" i="1" dirty="0" smtClean="0"/>
              <a:t>iva</a:t>
            </a:r>
          </a:p>
          <a:p>
            <a:r>
              <a:rPr lang="it-IT" sz="4800" i="1" dirty="0" smtClean="0"/>
              <a:t>nelle </a:t>
            </a:r>
            <a:r>
              <a:rPr lang="it-IT" sz="4800" i="1" dirty="0"/>
              <a:t>attività </a:t>
            </a:r>
            <a:endParaRPr lang="it-IT" sz="4800" i="1" dirty="0" smtClean="0"/>
          </a:p>
          <a:p>
            <a:r>
              <a:rPr lang="it-IT" sz="4800" i="1" dirty="0" smtClean="0"/>
              <a:t>di </a:t>
            </a:r>
            <a:r>
              <a:rPr lang="it-IT" sz="4800" i="1" dirty="0" err="1"/>
              <a:t>restore</a:t>
            </a:r>
            <a:r>
              <a:rPr lang="it-IT" sz="4800" i="1" dirty="0"/>
              <a:t>, </a:t>
            </a:r>
            <a:endParaRPr lang="it-IT" sz="4800" i="1" dirty="0" smtClean="0"/>
          </a:p>
          <a:p>
            <a:r>
              <a:rPr lang="it-IT" sz="4800" i="1" dirty="0" err="1" smtClean="0"/>
              <a:t>refit</a:t>
            </a:r>
            <a:r>
              <a:rPr lang="it-IT" sz="4800" i="1" dirty="0" smtClean="0"/>
              <a:t> </a:t>
            </a:r>
            <a:r>
              <a:rPr lang="it-IT" sz="4800" i="1" dirty="0"/>
              <a:t>e </a:t>
            </a:r>
            <a:r>
              <a:rPr lang="it-IT" sz="4800" i="1" dirty="0" err="1"/>
              <a:t>rebuild</a:t>
            </a:r>
            <a:r>
              <a:rPr lang="it-IT" sz="4800" i="1" dirty="0"/>
              <a:t> </a:t>
            </a:r>
            <a:r>
              <a:rPr lang="en-US" sz="4800" dirty="0"/>
              <a:t> </a:t>
            </a:r>
          </a:p>
        </p:txBody>
      </p:sp>
      <p:sp>
        <p:nvSpPr>
          <p:cNvPr id="9" name="Rectangle 13"/>
          <p:cNvSpPr>
            <a:spLocks noChangeArrowheads="1"/>
          </p:cNvSpPr>
          <p:nvPr/>
        </p:nvSpPr>
        <p:spPr bwMode="auto">
          <a:xfrm>
            <a:off x="2771800" y="5917998"/>
            <a:ext cx="3161699" cy="492443"/>
          </a:xfrm>
          <a:prstGeom prst="rect">
            <a:avLst/>
          </a:prstGeom>
          <a:noFill/>
          <a:ln w="12700" algn="ctr">
            <a:noFill/>
            <a:miter lim="800000"/>
            <a:headEnd/>
            <a:tailEnd/>
          </a:ln>
        </p:spPr>
        <p:txBody>
          <a:bodyPr wrap="none" lIns="0" tIns="0" rIns="0" bIns="0" anchor="ctr">
            <a:spAutoFit/>
          </a:bodyPr>
          <a:lstStyle/>
          <a:p>
            <a:pPr algn="l" eaLnBrk="0" hangingPunct="0"/>
            <a:r>
              <a:rPr lang="it-IT" sz="3200" i="1" dirty="0" smtClean="0">
                <a:effectLst/>
                <a:latin typeface="Times New Roman" charset="0"/>
              </a:rPr>
              <a:t>POGGI e Associati</a:t>
            </a:r>
            <a:endParaRPr lang="it-IT" sz="3600" dirty="0">
              <a:effectLst/>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00" y="1414155"/>
            <a:ext cx="4124176" cy="4124176"/>
          </a:xfrm>
          <a:prstGeom prst="rect">
            <a:avLst/>
          </a:prstGeom>
        </p:spPr>
      </p:pic>
    </p:spTree>
    <p:extLst>
      <p:ext uri="{BB962C8B-B14F-4D97-AF65-F5344CB8AC3E}">
        <p14:creationId xmlns:p14="http://schemas.microsoft.com/office/powerpoint/2010/main" val="36973506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319243" y="6059516"/>
            <a:ext cx="7681913" cy="655632"/>
          </a:xfrm>
        </p:spPr>
        <p:txBody>
          <a:bodyPr>
            <a:normAutofit/>
          </a:bodyPr>
          <a:lstStyle/>
          <a:p>
            <a:pPr algn="r"/>
            <a:r>
              <a:rPr lang="en-US" dirty="0" smtClean="0"/>
              <a:t>Genova, 8 </a:t>
            </a:r>
            <a:r>
              <a:rPr lang="en-US" dirty="0" err="1" smtClean="0"/>
              <a:t>novembre</a:t>
            </a:r>
            <a:r>
              <a:rPr lang="en-US" dirty="0" smtClean="0"/>
              <a:t> 2018</a:t>
            </a:r>
          </a:p>
        </p:txBody>
      </p:sp>
      <p:sp>
        <p:nvSpPr>
          <p:cNvPr id="5" name="WordArt 17"/>
          <p:cNvSpPr>
            <a:spLocks noChangeArrowheads="1" noChangeShapeType="1" noTextEdit="1"/>
          </p:cNvSpPr>
          <p:nvPr/>
        </p:nvSpPr>
        <p:spPr bwMode="auto">
          <a:xfrm>
            <a:off x="319920" y="2858612"/>
            <a:ext cx="8572560" cy="2298580"/>
          </a:xfrm>
          <a:prstGeom prst="rect">
            <a:avLst/>
          </a:prstGeom>
        </p:spPr>
        <p:txBody>
          <a:bodyPr wrap="none" fromWordArt="1">
            <a:prstTxWarp prst="textPlain">
              <a:avLst>
                <a:gd name="adj" fmla="val 51260"/>
              </a:avLst>
            </a:prstTxWarp>
          </a:bodyPr>
          <a:lstStyle/>
          <a:p>
            <a:pPr algn="ctr"/>
            <a:r>
              <a:rPr lang="it-IT" sz="13800" b="1" dirty="0" smtClean="0">
                <a:solidFill>
                  <a:srgbClr val="FFC000"/>
                </a:solidFill>
                <a:effectLst>
                  <a:outerShdw blurRad="38100" dist="38100" dir="2700000" algn="tl">
                    <a:srgbClr val="000000">
                      <a:alpha val="43137"/>
                    </a:srgbClr>
                  </a:outerShdw>
                </a:effectLst>
              </a:rPr>
              <a:t>Grazie per la Partecipazione!</a:t>
            </a:r>
            <a:endParaRPr lang="it-IT" sz="8800" b="1" dirty="0" smtClean="0">
              <a:solidFill>
                <a:srgbClr val="FFC000"/>
              </a:solidFill>
              <a:effectLst>
                <a:outerShdw blurRad="38100" dist="38100" dir="2700000" algn="tl" rotWithShape="0">
                  <a:srgbClr val="000000">
                    <a:alpha val="43137"/>
                  </a:srgbClr>
                </a:outerShdw>
              </a:effectLst>
            </a:endParaRPr>
          </a:p>
        </p:txBody>
      </p:sp>
      <p:cxnSp>
        <p:nvCxnSpPr>
          <p:cNvPr id="11" name="Connettore 1 10"/>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ttangolo 11"/>
          <p:cNvSpPr/>
          <p:nvPr/>
        </p:nvSpPr>
        <p:spPr bwMode="auto">
          <a:xfrm>
            <a:off x="0" y="0"/>
            <a:ext cx="9144000" cy="1357298"/>
          </a:xfrm>
          <a:prstGeom prst="rect">
            <a:avLst/>
          </a:prstGeom>
          <a:solidFill>
            <a:schemeClr val="tx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 name="Immagine 8" descr="LexTrasporti GG Trasparente.gif"/>
          <p:cNvPicPr>
            <a:picLocks noChangeAspect="1"/>
          </p:cNvPicPr>
          <p:nvPr/>
        </p:nvPicPr>
        <p:blipFill>
          <a:blip r:embed="rId3" cstate="print"/>
          <a:srcRect b="11765"/>
          <a:stretch>
            <a:fillRect/>
          </a:stretch>
        </p:blipFill>
        <p:spPr>
          <a:xfrm>
            <a:off x="2214546" y="71414"/>
            <a:ext cx="4845703" cy="1214446"/>
          </a:xfrm>
          <a:prstGeom prst="rect">
            <a:avLst/>
          </a:prstGeom>
        </p:spPr>
      </p:pic>
      <p:sp>
        <p:nvSpPr>
          <p:cNvPr id="14" name="CasellaDiTesto 13"/>
          <p:cNvSpPr txBox="1"/>
          <p:nvPr/>
        </p:nvSpPr>
        <p:spPr>
          <a:xfrm>
            <a:off x="214282" y="1477020"/>
            <a:ext cx="8715436" cy="523220"/>
          </a:xfrm>
          <a:prstGeom prst="rect">
            <a:avLst/>
          </a:prstGeom>
          <a:noFill/>
        </p:spPr>
        <p:txBody>
          <a:bodyPr wrap="square" rtlCol="0">
            <a:spAutoFit/>
          </a:bodyPr>
          <a:lstStyle/>
          <a:p>
            <a:pPr algn="ctr"/>
            <a:r>
              <a:rPr lang="it-IT" sz="2800" dirty="0" smtClean="0">
                <a:latin typeface="American Typewriter" pitchFamily="18" charset="0"/>
              </a:rPr>
              <a:t>Conversazioni sul Diritto dei Trasporti</a:t>
            </a:r>
            <a:endParaRPr lang="it-IT" sz="2800" dirty="0">
              <a:latin typeface="American Typewriter" pitchFamily="18" charset="0"/>
            </a:endParaRPr>
          </a:p>
        </p:txBody>
      </p:sp>
    </p:spTree>
    <p:extLst>
      <p:ext uri="{BB962C8B-B14F-4D97-AF65-F5344CB8AC3E}">
        <p14:creationId xmlns:p14="http://schemas.microsoft.com/office/powerpoint/2010/main" val="107557439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1 10"/>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ttangolo 11"/>
          <p:cNvSpPr/>
          <p:nvPr/>
        </p:nvSpPr>
        <p:spPr bwMode="auto">
          <a:xfrm>
            <a:off x="0" y="0"/>
            <a:ext cx="9144000" cy="1357298"/>
          </a:xfrm>
          <a:prstGeom prst="rect">
            <a:avLst/>
          </a:prstGeom>
          <a:solidFill>
            <a:schemeClr val="tx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 name="Immagine 8" descr="LexTrasporti GG Trasparente.gif"/>
          <p:cNvPicPr>
            <a:picLocks noChangeAspect="1"/>
          </p:cNvPicPr>
          <p:nvPr/>
        </p:nvPicPr>
        <p:blipFill>
          <a:blip r:embed="rId3" cstate="print"/>
          <a:srcRect b="11765"/>
          <a:stretch>
            <a:fillRect/>
          </a:stretch>
        </p:blipFill>
        <p:spPr>
          <a:xfrm>
            <a:off x="2214546" y="71414"/>
            <a:ext cx="4845703" cy="1214446"/>
          </a:xfrm>
          <a:prstGeom prst="rect">
            <a:avLst/>
          </a:prstGeom>
        </p:spPr>
      </p:pic>
      <p:pic>
        <p:nvPicPr>
          <p:cNvPr id="3" name="Immagine 2"/>
          <p:cNvPicPr>
            <a:picLocks noChangeAspect="1"/>
          </p:cNvPicPr>
          <p:nvPr/>
        </p:nvPicPr>
        <p:blipFill rotWithShape="1">
          <a:blip r:embed="rId4" cstate="print">
            <a:extLst>
              <a:ext uri="{28A0092B-C50C-407E-A947-70E740481C1C}">
                <a14:useLocalDpi xmlns:a14="http://schemas.microsoft.com/office/drawing/2010/main" val="0"/>
              </a:ext>
            </a:extLst>
          </a:blip>
          <a:srcRect t="14036" b="63291"/>
          <a:stretch/>
        </p:blipFill>
        <p:spPr>
          <a:xfrm>
            <a:off x="611560" y="2276872"/>
            <a:ext cx="8058271" cy="2664296"/>
          </a:xfrm>
          <a:prstGeom prst="rect">
            <a:avLst/>
          </a:prstGeom>
        </p:spPr>
      </p:pic>
    </p:spTree>
    <p:extLst>
      <p:ext uri="{BB962C8B-B14F-4D97-AF65-F5344CB8AC3E}">
        <p14:creationId xmlns:p14="http://schemas.microsoft.com/office/powerpoint/2010/main" val="1077378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319243" y="6202392"/>
            <a:ext cx="7681913" cy="655632"/>
          </a:xfrm>
        </p:spPr>
        <p:txBody>
          <a:bodyPr>
            <a:normAutofit/>
          </a:bodyPr>
          <a:lstStyle/>
          <a:p>
            <a:pPr algn="r"/>
            <a:r>
              <a:rPr lang="en-US" dirty="0" smtClean="0"/>
              <a:t>Genova, 8 </a:t>
            </a:r>
            <a:r>
              <a:rPr lang="en-US" dirty="0" err="1" smtClean="0"/>
              <a:t>novembre</a:t>
            </a:r>
            <a:r>
              <a:rPr lang="en-US" dirty="0" smtClean="0"/>
              <a:t> 2018</a:t>
            </a:r>
          </a:p>
        </p:txBody>
      </p:sp>
      <p:cxnSp>
        <p:nvCxnSpPr>
          <p:cNvPr id="11" name="Connettore 1 10"/>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ttangolo 11"/>
          <p:cNvSpPr/>
          <p:nvPr/>
        </p:nvSpPr>
        <p:spPr bwMode="auto">
          <a:xfrm>
            <a:off x="0" y="0"/>
            <a:ext cx="9144000" cy="1357298"/>
          </a:xfrm>
          <a:prstGeom prst="rect">
            <a:avLst/>
          </a:prstGeom>
          <a:solidFill>
            <a:schemeClr val="tx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 name="Immagine 8" descr="LexTrasporti GG Trasparente.gif"/>
          <p:cNvPicPr>
            <a:picLocks noChangeAspect="1"/>
          </p:cNvPicPr>
          <p:nvPr/>
        </p:nvPicPr>
        <p:blipFill>
          <a:blip r:embed="rId3" cstate="print"/>
          <a:srcRect b="11765"/>
          <a:stretch>
            <a:fillRect/>
          </a:stretch>
        </p:blipFill>
        <p:spPr>
          <a:xfrm>
            <a:off x="2214546" y="71414"/>
            <a:ext cx="4845703" cy="1214446"/>
          </a:xfrm>
          <a:prstGeom prst="rect">
            <a:avLst/>
          </a:prstGeom>
        </p:spPr>
      </p:pic>
      <p:pic>
        <p:nvPicPr>
          <p:cNvPr id="2" name="Immagine 1"/>
          <p:cNvPicPr>
            <a:picLocks noChangeAspect="1"/>
          </p:cNvPicPr>
          <p:nvPr/>
        </p:nvPicPr>
        <p:blipFill>
          <a:blip r:embed="rId4"/>
          <a:stretch>
            <a:fillRect/>
          </a:stretch>
        </p:blipFill>
        <p:spPr>
          <a:xfrm>
            <a:off x="1187624" y="2348880"/>
            <a:ext cx="2880320" cy="2488164"/>
          </a:xfrm>
          <a:prstGeom prst="rect">
            <a:avLst/>
          </a:prstGeom>
        </p:spPr>
      </p:pic>
      <p:pic>
        <p:nvPicPr>
          <p:cNvPr id="3" name="Picture 2" descr="Logo corretto"/>
          <p:cNvPicPr>
            <a:picLocks noChangeAspect="1" noChangeArrowheads="1"/>
          </p:cNvPicPr>
          <p:nvPr/>
        </p:nvPicPr>
        <p:blipFill>
          <a:blip r:embed="rId5" cstate="print">
            <a:extLst>
              <a:ext uri="{28A0092B-C50C-407E-A947-70E740481C1C}">
                <a14:useLocalDpi xmlns:a14="http://schemas.microsoft.com/office/drawing/2010/main" val="0"/>
              </a:ext>
            </a:extLst>
          </a:blip>
          <a:srcRect l="11882" r="12581" b="10289"/>
          <a:stretch>
            <a:fillRect/>
          </a:stretch>
        </p:blipFill>
        <p:spPr bwMode="auto">
          <a:xfrm>
            <a:off x="4644008" y="2348880"/>
            <a:ext cx="3572366" cy="2488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1 10"/>
          <p:cNvCxnSpPr/>
          <p:nvPr/>
        </p:nvCxnSpPr>
        <p:spPr>
          <a:xfrm>
            <a:off x="0" y="100010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ttangolo 12"/>
          <p:cNvSpPr/>
          <p:nvPr/>
        </p:nvSpPr>
        <p:spPr bwMode="auto">
          <a:xfrm>
            <a:off x="0" y="0"/>
            <a:ext cx="9144000" cy="1357298"/>
          </a:xfrm>
          <a:prstGeom prst="rect">
            <a:avLst/>
          </a:prstGeom>
          <a:solidFill>
            <a:schemeClr val="tx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 name="Immagine 16" descr="LexTrasporti INIZIALI trasparente.gif"/>
          <p:cNvPicPr>
            <a:picLocks noChangeAspect="1"/>
          </p:cNvPicPr>
          <p:nvPr/>
        </p:nvPicPr>
        <p:blipFill>
          <a:blip r:embed="rId3"/>
          <a:stretch>
            <a:fillRect/>
          </a:stretch>
        </p:blipFill>
        <p:spPr>
          <a:xfrm>
            <a:off x="642910" y="1473855"/>
            <a:ext cx="500066" cy="597823"/>
          </a:xfrm>
          <a:prstGeom prst="rect">
            <a:avLst/>
          </a:prstGeom>
        </p:spPr>
      </p:pic>
      <p:sp>
        <p:nvSpPr>
          <p:cNvPr id="18" name="CasellaDiTesto 17"/>
          <p:cNvSpPr txBox="1"/>
          <p:nvPr/>
        </p:nvSpPr>
        <p:spPr>
          <a:xfrm>
            <a:off x="1285852" y="1548458"/>
            <a:ext cx="7391767" cy="523220"/>
          </a:xfrm>
          <a:prstGeom prst="rect">
            <a:avLst/>
          </a:prstGeom>
          <a:noFill/>
        </p:spPr>
        <p:txBody>
          <a:bodyPr wrap="none" rtlCol="0">
            <a:spAutoFit/>
          </a:bodyPr>
          <a:lstStyle/>
          <a:p>
            <a:r>
              <a:rPr lang="it-IT" sz="2800" dirty="0" smtClean="0">
                <a:solidFill>
                  <a:schemeClr val="tx2">
                    <a:lumMod val="90000"/>
                  </a:schemeClr>
                </a:solidFill>
                <a:effectLst>
                  <a:outerShdw blurRad="38100" dist="38100" dir="2700000" algn="tl">
                    <a:srgbClr val="000000">
                      <a:alpha val="43137"/>
                    </a:srgbClr>
                  </a:outerShdw>
                </a:effectLst>
              </a:rPr>
              <a:t>Mensile Indipendente di Divulgazione del Diritto</a:t>
            </a:r>
            <a:endParaRPr lang="it-IT" sz="2800" dirty="0">
              <a:solidFill>
                <a:schemeClr val="tx2">
                  <a:lumMod val="90000"/>
                </a:schemeClr>
              </a:solidFill>
              <a:effectLst>
                <a:outerShdw blurRad="38100" dist="38100" dir="2700000" algn="tl">
                  <a:srgbClr val="000000">
                    <a:alpha val="43137"/>
                  </a:srgbClr>
                </a:outerShdw>
              </a:effectLst>
            </a:endParaRPr>
          </a:p>
        </p:txBody>
      </p:sp>
      <p:pic>
        <p:nvPicPr>
          <p:cNvPr id="19" name="Immagine 18" descr="LexTrasporti INIZIALI trasparente.gif"/>
          <p:cNvPicPr>
            <a:picLocks noChangeAspect="1"/>
          </p:cNvPicPr>
          <p:nvPr/>
        </p:nvPicPr>
        <p:blipFill>
          <a:blip r:embed="rId3"/>
          <a:stretch>
            <a:fillRect/>
          </a:stretch>
        </p:blipFill>
        <p:spPr>
          <a:xfrm>
            <a:off x="642910" y="3045491"/>
            <a:ext cx="500066" cy="597823"/>
          </a:xfrm>
          <a:prstGeom prst="rect">
            <a:avLst/>
          </a:prstGeom>
        </p:spPr>
      </p:pic>
      <p:sp>
        <p:nvSpPr>
          <p:cNvPr id="20" name="CasellaDiTesto 19"/>
          <p:cNvSpPr txBox="1"/>
          <p:nvPr/>
        </p:nvSpPr>
        <p:spPr>
          <a:xfrm>
            <a:off x="1285852" y="3929066"/>
            <a:ext cx="2942472" cy="523220"/>
          </a:xfrm>
          <a:prstGeom prst="rect">
            <a:avLst/>
          </a:prstGeom>
          <a:noFill/>
        </p:spPr>
        <p:txBody>
          <a:bodyPr wrap="none" rtlCol="0">
            <a:spAutoFit/>
          </a:bodyPr>
          <a:lstStyle/>
          <a:p>
            <a:r>
              <a:rPr lang="it-IT" sz="2800" dirty="0" smtClean="0">
                <a:solidFill>
                  <a:schemeClr val="tx2">
                    <a:lumMod val="90000"/>
                  </a:schemeClr>
                </a:solidFill>
                <a:effectLst>
                  <a:outerShdw blurRad="38100" dist="38100" dir="2700000" algn="tl">
                    <a:srgbClr val="000000">
                      <a:alpha val="43137"/>
                    </a:srgbClr>
                  </a:outerShdw>
                </a:effectLst>
              </a:rPr>
              <a:t>Diffusione Gratuita</a:t>
            </a:r>
            <a:endParaRPr lang="it-IT" sz="2800" dirty="0">
              <a:solidFill>
                <a:schemeClr val="tx2">
                  <a:lumMod val="90000"/>
                </a:schemeClr>
              </a:solidFill>
              <a:effectLst>
                <a:outerShdw blurRad="38100" dist="38100" dir="2700000" algn="tl">
                  <a:srgbClr val="000000">
                    <a:alpha val="43137"/>
                  </a:srgbClr>
                </a:outerShdw>
              </a:effectLst>
            </a:endParaRPr>
          </a:p>
        </p:txBody>
      </p:sp>
      <p:pic>
        <p:nvPicPr>
          <p:cNvPr id="21" name="Immagine 20" descr="LexTrasporti INIZIALI trasparente.gif"/>
          <p:cNvPicPr>
            <a:picLocks noChangeAspect="1"/>
          </p:cNvPicPr>
          <p:nvPr/>
        </p:nvPicPr>
        <p:blipFill>
          <a:blip r:embed="rId3"/>
          <a:stretch>
            <a:fillRect/>
          </a:stretch>
        </p:blipFill>
        <p:spPr>
          <a:xfrm>
            <a:off x="663885" y="2214554"/>
            <a:ext cx="500066" cy="597823"/>
          </a:xfrm>
          <a:prstGeom prst="rect">
            <a:avLst/>
          </a:prstGeom>
        </p:spPr>
      </p:pic>
      <p:sp>
        <p:nvSpPr>
          <p:cNvPr id="22" name="CasellaDiTesto 21"/>
          <p:cNvSpPr txBox="1"/>
          <p:nvPr/>
        </p:nvSpPr>
        <p:spPr>
          <a:xfrm>
            <a:off x="1306827" y="2259673"/>
            <a:ext cx="6954789" cy="523220"/>
          </a:xfrm>
          <a:prstGeom prst="rect">
            <a:avLst/>
          </a:prstGeom>
          <a:noFill/>
        </p:spPr>
        <p:txBody>
          <a:bodyPr wrap="none" rtlCol="0">
            <a:spAutoFit/>
          </a:bodyPr>
          <a:lstStyle/>
          <a:p>
            <a:r>
              <a:rPr lang="it-IT" sz="2800" dirty="0" smtClean="0">
                <a:solidFill>
                  <a:schemeClr val="tx2">
                    <a:lumMod val="90000"/>
                  </a:schemeClr>
                </a:solidFill>
                <a:effectLst>
                  <a:outerShdw blurRad="38100" dist="38100" dir="2700000" algn="tl">
                    <a:srgbClr val="000000">
                      <a:alpha val="43137"/>
                    </a:srgbClr>
                  </a:outerShdw>
                </a:effectLst>
              </a:rPr>
              <a:t>Diritto dei Trasporti nei suoi Molteplici aspetti</a:t>
            </a:r>
            <a:endParaRPr lang="it-IT" sz="2800" dirty="0">
              <a:solidFill>
                <a:schemeClr val="tx2">
                  <a:lumMod val="90000"/>
                </a:schemeClr>
              </a:solidFill>
              <a:effectLst>
                <a:outerShdw blurRad="38100" dist="38100" dir="2700000" algn="tl">
                  <a:srgbClr val="000000">
                    <a:alpha val="43137"/>
                  </a:srgbClr>
                </a:outerShdw>
              </a:effectLst>
            </a:endParaRPr>
          </a:p>
        </p:txBody>
      </p:sp>
      <p:pic>
        <p:nvPicPr>
          <p:cNvPr id="23" name="Immagine 22" descr="LexTrasporti INIZIALI trasparente.gif"/>
          <p:cNvPicPr>
            <a:picLocks noChangeAspect="1"/>
          </p:cNvPicPr>
          <p:nvPr/>
        </p:nvPicPr>
        <p:blipFill>
          <a:blip r:embed="rId3"/>
          <a:stretch>
            <a:fillRect/>
          </a:stretch>
        </p:blipFill>
        <p:spPr>
          <a:xfrm>
            <a:off x="642910" y="3857628"/>
            <a:ext cx="500066" cy="597823"/>
          </a:xfrm>
          <a:prstGeom prst="rect">
            <a:avLst/>
          </a:prstGeom>
        </p:spPr>
      </p:pic>
      <p:sp>
        <p:nvSpPr>
          <p:cNvPr id="24" name="CasellaDiTesto 23"/>
          <p:cNvSpPr txBox="1"/>
          <p:nvPr/>
        </p:nvSpPr>
        <p:spPr>
          <a:xfrm>
            <a:off x="1306827" y="3120094"/>
            <a:ext cx="6383351" cy="523220"/>
          </a:xfrm>
          <a:prstGeom prst="rect">
            <a:avLst/>
          </a:prstGeom>
          <a:noFill/>
        </p:spPr>
        <p:txBody>
          <a:bodyPr wrap="none" rtlCol="0">
            <a:spAutoFit/>
          </a:bodyPr>
          <a:lstStyle/>
          <a:p>
            <a:r>
              <a:rPr lang="it-IT" sz="2800" dirty="0" smtClean="0">
                <a:solidFill>
                  <a:schemeClr val="tx2">
                    <a:lumMod val="90000"/>
                  </a:schemeClr>
                </a:solidFill>
                <a:effectLst>
                  <a:outerShdw blurRad="38100" dist="38100" dir="2700000" algn="tl">
                    <a:srgbClr val="000000">
                      <a:alpha val="43137"/>
                    </a:srgbClr>
                  </a:outerShdw>
                </a:effectLst>
              </a:rPr>
              <a:t>Collaborazioni Nazionali ed Internazionali</a:t>
            </a:r>
            <a:endParaRPr lang="it-IT" sz="2800" dirty="0">
              <a:solidFill>
                <a:schemeClr val="tx2">
                  <a:lumMod val="90000"/>
                </a:schemeClr>
              </a:solidFill>
              <a:effectLst>
                <a:outerShdw blurRad="38100" dist="38100" dir="2700000" algn="tl">
                  <a:srgbClr val="000000">
                    <a:alpha val="43137"/>
                  </a:srgbClr>
                </a:outerShdw>
              </a:effectLst>
            </a:endParaRPr>
          </a:p>
        </p:txBody>
      </p:sp>
      <p:pic>
        <p:nvPicPr>
          <p:cNvPr id="25" name="Immagine 24" descr="LexTrasporti INIZIALI trasparente.gif"/>
          <p:cNvPicPr>
            <a:picLocks noChangeAspect="1"/>
          </p:cNvPicPr>
          <p:nvPr/>
        </p:nvPicPr>
        <p:blipFill>
          <a:blip r:embed="rId3"/>
          <a:stretch>
            <a:fillRect/>
          </a:stretch>
        </p:blipFill>
        <p:spPr>
          <a:xfrm>
            <a:off x="642910" y="4572008"/>
            <a:ext cx="500066" cy="597823"/>
          </a:xfrm>
          <a:prstGeom prst="rect">
            <a:avLst/>
          </a:prstGeom>
        </p:spPr>
      </p:pic>
      <p:sp>
        <p:nvSpPr>
          <p:cNvPr id="26" name="CasellaDiTesto 25"/>
          <p:cNvSpPr txBox="1"/>
          <p:nvPr/>
        </p:nvSpPr>
        <p:spPr>
          <a:xfrm>
            <a:off x="1285852" y="4643446"/>
            <a:ext cx="6394186" cy="523220"/>
          </a:xfrm>
          <a:prstGeom prst="rect">
            <a:avLst/>
          </a:prstGeom>
          <a:noFill/>
        </p:spPr>
        <p:txBody>
          <a:bodyPr wrap="none" rtlCol="0">
            <a:spAutoFit/>
          </a:bodyPr>
          <a:lstStyle/>
          <a:p>
            <a:r>
              <a:rPr lang="it-IT" sz="2800" dirty="0" smtClean="0">
                <a:solidFill>
                  <a:schemeClr val="tx2">
                    <a:lumMod val="90000"/>
                  </a:schemeClr>
                </a:solidFill>
                <a:effectLst>
                  <a:outerShdw blurRad="38100" dist="38100" dir="2700000" algn="tl">
                    <a:srgbClr val="000000">
                      <a:alpha val="43137"/>
                    </a:srgbClr>
                  </a:outerShdw>
                </a:effectLst>
              </a:rPr>
              <a:t>Sfogliabile su Web con tutte le piattaforme</a:t>
            </a:r>
            <a:endParaRPr lang="it-IT" sz="2800" dirty="0">
              <a:solidFill>
                <a:schemeClr val="tx2">
                  <a:lumMod val="90000"/>
                </a:schemeClr>
              </a:solidFill>
              <a:effectLst>
                <a:outerShdw blurRad="38100" dist="38100" dir="2700000" algn="tl">
                  <a:srgbClr val="000000">
                    <a:alpha val="43137"/>
                  </a:srgbClr>
                </a:outerShdw>
              </a:effectLst>
            </a:endParaRPr>
          </a:p>
        </p:txBody>
      </p:sp>
      <p:pic>
        <p:nvPicPr>
          <p:cNvPr id="27" name="Immagine 26" descr="LexTrasporti INIZIALI trasparente.gif"/>
          <p:cNvPicPr>
            <a:picLocks noChangeAspect="1"/>
          </p:cNvPicPr>
          <p:nvPr/>
        </p:nvPicPr>
        <p:blipFill>
          <a:blip r:embed="rId3"/>
          <a:stretch>
            <a:fillRect/>
          </a:stretch>
        </p:blipFill>
        <p:spPr>
          <a:xfrm>
            <a:off x="642910" y="5233750"/>
            <a:ext cx="500066" cy="597823"/>
          </a:xfrm>
          <a:prstGeom prst="rect">
            <a:avLst/>
          </a:prstGeom>
        </p:spPr>
      </p:pic>
      <p:sp>
        <p:nvSpPr>
          <p:cNvPr id="28" name="CasellaDiTesto 27"/>
          <p:cNvSpPr txBox="1"/>
          <p:nvPr/>
        </p:nvSpPr>
        <p:spPr>
          <a:xfrm>
            <a:off x="1285852" y="5308353"/>
            <a:ext cx="3993914" cy="523220"/>
          </a:xfrm>
          <a:prstGeom prst="rect">
            <a:avLst/>
          </a:prstGeom>
          <a:noFill/>
        </p:spPr>
        <p:txBody>
          <a:bodyPr wrap="none" rtlCol="0">
            <a:spAutoFit/>
          </a:bodyPr>
          <a:lstStyle/>
          <a:p>
            <a:r>
              <a:rPr lang="it-IT" sz="2800" dirty="0" smtClean="0">
                <a:solidFill>
                  <a:schemeClr val="tx2">
                    <a:lumMod val="90000"/>
                  </a:schemeClr>
                </a:solidFill>
                <a:effectLst>
                  <a:outerShdw blurRad="38100" dist="38100" dir="2700000" algn="tl">
                    <a:srgbClr val="000000">
                      <a:alpha val="43137"/>
                    </a:srgbClr>
                  </a:outerShdw>
                </a:effectLst>
              </a:rPr>
              <a:t>Scaricabile in formato PDF</a:t>
            </a:r>
            <a:endParaRPr lang="it-IT" sz="2800" dirty="0">
              <a:solidFill>
                <a:schemeClr val="tx2">
                  <a:lumMod val="90000"/>
                </a:schemeClr>
              </a:solidFill>
              <a:effectLst>
                <a:outerShdw blurRad="38100" dist="38100" dir="2700000" algn="tl">
                  <a:srgbClr val="000000">
                    <a:alpha val="43137"/>
                  </a:srgbClr>
                </a:outerShdw>
              </a:effectLst>
            </a:endParaRPr>
          </a:p>
        </p:txBody>
      </p:sp>
      <p:pic>
        <p:nvPicPr>
          <p:cNvPr id="29" name="Immagine 28" descr="LexTrasporti INIZIALI trasparente.gif"/>
          <p:cNvPicPr>
            <a:picLocks noChangeAspect="1"/>
          </p:cNvPicPr>
          <p:nvPr/>
        </p:nvPicPr>
        <p:blipFill>
          <a:blip r:embed="rId3"/>
          <a:stretch>
            <a:fillRect/>
          </a:stretch>
        </p:blipFill>
        <p:spPr>
          <a:xfrm>
            <a:off x="642910" y="5903011"/>
            <a:ext cx="500066" cy="597823"/>
          </a:xfrm>
          <a:prstGeom prst="rect">
            <a:avLst/>
          </a:prstGeom>
        </p:spPr>
      </p:pic>
      <p:sp>
        <p:nvSpPr>
          <p:cNvPr id="30" name="CasellaDiTesto 29"/>
          <p:cNvSpPr txBox="1"/>
          <p:nvPr/>
        </p:nvSpPr>
        <p:spPr>
          <a:xfrm>
            <a:off x="1285852" y="6049052"/>
            <a:ext cx="5609228" cy="523220"/>
          </a:xfrm>
          <a:prstGeom prst="rect">
            <a:avLst/>
          </a:prstGeom>
          <a:noFill/>
        </p:spPr>
        <p:txBody>
          <a:bodyPr wrap="none" rtlCol="0">
            <a:spAutoFit/>
          </a:bodyPr>
          <a:lstStyle/>
          <a:p>
            <a:r>
              <a:rPr lang="it-IT" sz="2800" dirty="0" smtClean="0">
                <a:solidFill>
                  <a:schemeClr val="tx2">
                    <a:lumMod val="90000"/>
                  </a:schemeClr>
                </a:solidFill>
                <a:effectLst>
                  <a:outerShdw blurRad="38100" dist="38100" dir="2700000" algn="tl">
                    <a:srgbClr val="000000">
                      <a:alpha val="43137"/>
                    </a:srgbClr>
                  </a:outerShdw>
                </a:effectLst>
              </a:rPr>
              <a:t>Registrata Tribunale di Genova e ISSN</a:t>
            </a:r>
            <a:endParaRPr lang="it-IT" sz="2800" dirty="0">
              <a:solidFill>
                <a:schemeClr val="tx2">
                  <a:lumMod val="90000"/>
                </a:schemeClr>
              </a:solidFill>
              <a:effectLst>
                <a:outerShdw blurRad="38100" dist="38100" dir="2700000" algn="tl">
                  <a:srgbClr val="000000">
                    <a:alpha val="43137"/>
                  </a:srgbClr>
                </a:outerShdw>
              </a:effectLst>
            </a:endParaRPr>
          </a:p>
        </p:txBody>
      </p:sp>
      <p:pic>
        <p:nvPicPr>
          <p:cNvPr id="31" name="Immagine 30" descr="codice ISSN .gif"/>
          <p:cNvPicPr>
            <a:picLocks noChangeAspect="1"/>
          </p:cNvPicPr>
          <p:nvPr/>
        </p:nvPicPr>
        <p:blipFill>
          <a:blip r:embed="rId4"/>
          <a:stretch>
            <a:fillRect/>
          </a:stretch>
        </p:blipFill>
        <p:spPr>
          <a:xfrm>
            <a:off x="6858016" y="6072206"/>
            <a:ext cx="1866900" cy="438150"/>
          </a:xfrm>
          <a:prstGeom prst="rect">
            <a:avLst/>
          </a:prstGeom>
        </p:spPr>
      </p:pic>
      <p:pic>
        <p:nvPicPr>
          <p:cNvPr id="32" name="Immagine 31" descr="LexTrasporti GG Trasparente.gif"/>
          <p:cNvPicPr>
            <a:picLocks noChangeAspect="1"/>
          </p:cNvPicPr>
          <p:nvPr/>
        </p:nvPicPr>
        <p:blipFill>
          <a:blip r:embed="rId5" cstate="print"/>
          <a:srcRect b="11765"/>
          <a:stretch>
            <a:fillRect/>
          </a:stretch>
        </p:blipFill>
        <p:spPr>
          <a:xfrm>
            <a:off x="2214546" y="71414"/>
            <a:ext cx="4845703" cy="1214446"/>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1 10"/>
          <p:cNvCxnSpPr/>
          <p:nvPr/>
        </p:nvCxnSpPr>
        <p:spPr>
          <a:xfrm>
            <a:off x="0" y="100010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ttangolo 12"/>
          <p:cNvSpPr/>
          <p:nvPr/>
        </p:nvSpPr>
        <p:spPr bwMode="auto">
          <a:xfrm>
            <a:off x="0" y="0"/>
            <a:ext cx="9144000" cy="1357298"/>
          </a:xfrm>
          <a:prstGeom prst="rect">
            <a:avLst/>
          </a:prstGeom>
          <a:solidFill>
            <a:schemeClr val="tx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Immagine 13" descr="LexTrasporti GG Trasparente.gif"/>
          <p:cNvPicPr>
            <a:picLocks noChangeAspect="1"/>
          </p:cNvPicPr>
          <p:nvPr/>
        </p:nvPicPr>
        <p:blipFill>
          <a:blip r:embed="rId3"/>
          <a:stretch>
            <a:fillRect/>
          </a:stretch>
        </p:blipFill>
        <p:spPr>
          <a:xfrm>
            <a:off x="1428728" y="71414"/>
            <a:ext cx="6429420" cy="1214446"/>
          </a:xfrm>
          <a:prstGeom prst="rect">
            <a:avLst/>
          </a:prstGeom>
        </p:spPr>
      </p:pic>
      <p:pic>
        <p:nvPicPr>
          <p:cNvPr id="12" name="Immagine 11" descr="visita il ns sito.jpg"/>
          <p:cNvPicPr>
            <a:picLocks noChangeAspect="1"/>
          </p:cNvPicPr>
          <p:nvPr/>
        </p:nvPicPr>
        <p:blipFill>
          <a:blip r:embed="rId4"/>
          <a:stretch>
            <a:fillRect/>
          </a:stretch>
        </p:blipFill>
        <p:spPr>
          <a:xfrm>
            <a:off x="531904" y="2245810"/>
            <a:ext cx="8040624" cy="3326330"/>
          </a:xfrm>
          <a:prstGeom prst="rect">
            <a:avLst/>
          </a:prstGeom>
        </p:spPr>
      </p:pic>
      <p:sp>
        <p:nvSpPr>
          <p:cNvPr id="8" name="Ovale 7"/>
          <p:cNvSpPr/>
          <p:nvPr/>
        </p:nvSpPr>
        <p:spPr bwMode="auto">
          <a:xfrm>
            <a:off x="6858016" y="3357562"/>
            <a:ext cx="1785950" cy="235745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ettangolo 14"/>
          <p:cNvSpPr/>
          <p:nvPr/>
        </p:nvSpPr>
        <p:spPr>
          <a:xfrm>
            <a:off x="7083505" y="3567216"/>
            <a:ext cx="1274709" cy="1862048"/>
          </a:xfrm>
          <a:prstGeom prst="rect">
            <a:avLst/>
          </a:prstGeom>
          <a:noFill/>
        </p:spPr>
        <p:txBody>
          <a:bodyPr wrap="none" lIns="91440" tIns="45720" rIns="91440" bIns="45720">
            <a:spAutoFit/>
          </a:bodyPr>
          <a:lstStyle/>
          <a:p>
            <a:pPr algn="ctr"/>
            <a:r>
              <a:rPr lang="it-IT" sz="11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a:t>
            </a:r>
            <a:endParaRPr lang="it-IT" sz="11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LexTrasporti INIZIALI trasparente.gif"/>
          <p:cNvPicPr>
            <a:picLocks noChangeAspect="1"/>
          </p:cNvPicPr>
          <p:nvPr/>
        </p:nvPicPr>
        <p:blipFill>
          <a:blip r:embed="rId3">
            <a:lum bright="-40000"/>
          </a:blip>
          <a:stretch>
            <a:fillRect/>
          </a:stretch>
        </p:blipFill>
        <p:spPr>
          <a:xfrm>
            <a:off x="1928794" y="857232"/>
            <a:ext cx="4868547" cy="5820293"/>
          </a:xfrm>
          <a:prstGeom prst="rect">
            <a:avLst/>
          </a:prstGeom>
        </p:spPr>
      </p:pic>
      <p:sp>
        <p:nvSpPr>
          <p:cNvPr id="2" name="Title 1"/>
          <p:cNvSpPr>
            <a:spLocks noGrp="1"/>
          </p:cNvSpPr>
          <p:nvPr>
            <p:ph type="title"/>
          </p:nvPr>
        </p:nvSpPr>
        <p:spPr>
          <a:xfrm>
            <a:off x="2714612" y="71414"/>
            <a:ext cx="6262702" cy="698482"/>
          </a:xfrm>
        </p:spPr>
        <p:txBody>
          <a:bodyPr>
            <a:normAutofit/>
          </a:bodyPr>
          <a:lstStyle/>
          <a:p>
            <a:pPr algn="r"/>
            <a:r>
              <a:rPr lang="en-GB" b="1" dirty="0" smtClean="0"/>
              <a:t>La </a:t>
            </a:r>
            <a:r>
              <a:rPr lang="en-GB" b="1" dirty="0" err="1" smtClean="0"/>
              <a:t>Struttura</a:t>
            </a:r>
            <a:endParaRPr lang="en-US" dirty="0">
              <a:solidFill>
                <a:schemeClr val="tx2"/>
              </a:solidFill>
            </a:endParaRPr>
          </a:p>
        </p:txBody>
      </p:sp>
      <p:sp>
        <p:nvSpPr>
          <p:cNvPr id="3" name="Text Placeholder 2"/>
          <p:cNvSpPr>
            <a:spLocks noGrp="1"/>
          </p:cNvSpPr>
          <p:nvPr>
            <p:ph type="body" sz="quarter" idx="10"/>
          </p:nvPr>
        </p:nvSpPr>
        <p:spPr>
          <a:xfrm>
            <a:off x="251520" y="1210432"/>
            <a:ext cx="8640960" cy="1714512"/>
          </a:xfrm>
        </p:spPr>
        <p:txBody>
          <a:bodyPr>
            <a:normAutofit/>
          </a:bodyPr>
          <a:lstStyle/>
          <a:p>
            <a:pPr algn="ctr">
              <a:buNone/>
            </a:pPr>
            <a:r>
              <a:rPr lang="it-IT" b="1" dirty="0" smtClean="0"/>
              <a:t>Luca </a:t>
            </a:r>
            <a:r>
              <a:rPr lang="it-IT" b="1" dirty="0" smtClean="0">
                <a:solidFill>
                  <a:schemeClr val="tx2">
                    <a:lumMod val="75000"/>
                  </a:schemeClr>
                </a:solidFill>
                <a:effectLst>
                  <a:outerShdw blurRad="38100" dist="38100" dir="2700000" algn="tl">
                    <a:srgbClr val="000000">
                      <a:alpha val="43137"/>
                    </a:srgbClr>
                  </a:outerShdw>
                </a:effectLst>
              </a:rPr>
              <a:t>FLORENZANO</a:t>
            </a:r>
            <a:r>
              <a:rPr lang="it-IT" b="1" dirty="0" smtClean="0">
                <a:solidFill>
                  <a:schemeClr val="tx2">
                    <a:lumMod val="75000"/>
                  </a:schemeClr>
                </a:solidFill>
              </a:rPr>
              <a:t>  </a:t>
            </a:r>
            <a:r>
              <a:rPr lang="it-IT" b="1" dirty="0" smtClean="0">
                <a:solidFill>
                  <a:schemeClr val="accent2">
                    <a:lumMod val="40000"/>
                    <a:lumOff val="60000"/>
                  </a:schemeClr>
                </a:solidFill>
                <a:effectLst>
                  <a:outerShdw blurRad="38100" dist="38100" dir="2700000" algn="tl">
                    <a:srgbClr val="000000">
                      <a:alpha val="43137"/>
                    </a:srgbClr>
                  </a:outerShdw>
                </a:effectLst>
              </a:rPr>
              <a:t>Direttore Responsabile</a:t>
            </a:r>
          </a:p>
          <a:p>
            <a:pPr algn="ctr">
              <a:buNone/>
            </a:pPr>
            <a:r>
              <a:rPr lang="it-IT" sz="1200" b="1" dirty="0" smtClean="0">
                <a:solidFill>
                  <a:schemeClr val="accent2">
                    <a:lumMod val="40000"/>
                    <a:lumOff val="60000"/>
                  </a:schemeClr>
                </a:solidFill>
                <a:effectLst>
                  <a:outerShdw blurRad="38100" dist="38100" dir="2700000" algn="tl">
                    <a:srgbClr val="000000">
                      <a:alpha val="43137"/>
                    </a:srgbClr>
                  </a:outerShdw>
                </a:effectLst>
              </a:rPr>
              <a:t>  </a:t>
            </a:r>
          </a:p>
          <a:p>
            <a:pPr algn="ctr">
              <a:buNone/>
            </a:pPr>
            <a:r>
              <a:rPr lang="it-IT" b="1" dirty="0" smtClean="0"/>
              <a:t>Cecilia </a:t>
            </a:r>
            <a:r>
              <a:rPr lang="it-IT" b="1" dirty="0" smtClean="0">
                <a:solidFill>
                  <a:schemeClr val="tx2">
                    <a:lumMod val="75000"/>
                  </a:schemeClr>
                </a:solidFill>
                <a:effectLst>
                  <a:outerShdw blurRad="38100" dist="38100" dir="2700000" algn="tl">
                    <a:srgbClr val="000000">
                      <a:alpha val="43137"/>
                    </a:srgbClr>
                  </a:outerShdw>
                </a:effectLst>
              </a:rPr>
              <a:t>VERNETTI</a:t>
            </a:r>
            <a:r>
              <a:rPr lang="it-IT" b="1" dirty="0" smtClean="0">
                <a:solidFill>
                  <a:schemeClr val="tx2">
                    <a:lumMod val="75000"/>
                  </a:schemeClr>
                </a:solidFill>
              </a:rPr>
              <a:t>  e </a:t>
            </a:r>
            <a:r>
              <a:rPr lang="it-IT" b="1" dirty="0" smtClean="0"/>
              <a:t>Daniela </a:t>
            </a:r>
            <a:r>
              <a:rPr lang="it-IT" b="1" dirty="0" smtClean="0">
                <a:solidFill>
                  <a:schemeClr val="tx2">
                    <a:lumMod val="75000"/>
                  </a:schemeClr>
                </a:solidFill>
                <a:effectLst>
                  <a:outerShdw blurRad="38100" dist="38100" dir="2700000" algn="tl">
                    <a:srgbClr val="000000">
                      <a:alpha val="43137"/>
                    </a:srgbClr>
                  </a:outerShdw>
                </a:effectLst>
              </a:rPr>
              <a:t>D’ALAURO</a:t>
            </a:r>
            <a:r>
              <a:rPr lang="it-IT" b="1" dirty="0">
                <a:solidFill>
                  <a:schemeClr val="tx2">
                    <a:lumMod val="75000"/>
                  </a:schemeClr>
                </a:solidFill>
                <a:effectLst>
                  <a:outerShdw blurRad="38100" dist="38100" dir="2700000" algn="tl">
                    <a:srgbClr val="000000">
                      <a:alpha val="43137"/>
                    </a:srgbClr>
                  </a:outerShdw>
                </a:effectLst>
              </a:rPr>
              <a:t> </a:t>
            </a:r>
            <a:r>
              <a:rPr lang="it-IT" b="1" dirty="0" smtClean="0">
                <a:solidFill>
                  <a:schemeClr val="accent2">
                    <a:lumMod val="40000"/>
                    <a:lumOff val="60000"/>
                  </a:schemeClr>
                </a:solidFill>
                <a:effectLst>
                  <a:outerShdw blurRad="38100" dist="38100" dir="2700000" algn="tl">
                    <a:srgbClr val="000000">
                      <a:alpha val="43137"/>
                    </a:srgbClr>
                  </a:outerShdw>
                </a:effectLst>
              </a:rPr>
              <a:t>vicedirettrici</a:t>
            </a:r>
            <a:endParaRPr lang="it-IT" b="1" dirty="0" smtClean="0"/>
          </a:p>
        </p:txBody>
      </p:sp>
      <p:cxnSp>
        <p:nvCxnSpPr>
          <p:cNvPr id="4" name="Connettore 1 3"/>
          <p:cNvCxnSpPr/>
          <p:nvPr/>
        </p:nvCxnSpPr>
        <p:spPr>
          <a:xfrm>
            <a:off x="0" y="71435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2714580" y="2928934"/>
            <a:ext cx="6262702" cy="698482"/>
          </a:xfrm>
          <a:prstGeom prst="rect">
            <a:avLst/>
          </a:prstGeom>
        </p:spPr>
        <p:txBody>
          <a:bodyPr vert="horz" wrap="square" lIns="0" tIns="0" rIns="0" bIns="0" rtlCol="0" anchor="t">
            <a:normAutofit/>
          </a:bodyPr>
          <a:lstStyle/>
          <a:p>
            <a:pPr marL="0" marR="0" lvl="0" indent="0" algn="r" defTabSz="914363"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Il </a:t>
            </a:r>
            <a:r>
              <a:rPr kumimoji="0" lang="en-GB" sz="4800" b="1" i="0" u="none" strike="noStrike" kern="1200" cap="none" spc="-150" normalizeH="0" baseline="0" noProof="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Comitato</a:t>
            </a:r>
            <a:r>
              <a:rPr kumimoji="0" lang="en-GB" sz="48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r>
              <a:rPr kumimoji="0" lang="en-GB" sz="4800" b="1" i="0" u="none" strike="noStrike" kern="1200" cap="none" spc="-150" normalizeH="0" baseline="0" noProof="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di</a:t>
            </a:r>
            <a:r>
              <a:rPr kumimoji="0" lang="en-GB" sz="48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r>
              <a:rPr lang="en-GB" sz="4800" b="1" spc="-15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Scientifico</a:t>
            </a:r>
            <a:endParaRPr kumimoji="0" lang="en-US" sz="4800" b="0" i="0" u="none" strike="noStrike" kern="1200" cap="none" spc="-150" normalizeH="0" baseline="0" noProof="0" dirty="0">
              <a:ln w="3175">
                <a:noFill/>
              </a:ln>
              <a:solidFill>
                <a:schemeClr val="tx2"/>
              </a:solidFill>
              <a:effectLst>
                <a:outerShdw blurRad="50800" dist="38100" dir="2700000" algn="tl" rotWithShape="0">
                  <a:prstClr val="black">
                    <a:alpha val="40000"/>
                  </a:prstClr>
                </a:outerShdw>
              </a:effectLst>
              <a:uLnTx/>
              <a:uFillTx/>
              <a:latin typeface="+mj-lt"/>
              <a:ea typeface="+mn-ea"/>
              <a:cs typeface="Arial" charset="0"/>
            </a:endParaRPr>
          </a:p>
        </p:txBody>
      </p:sp>
      <p:cxnSp>
        <p:nvCxnSpPr>
          <p:cNvPr id="22" name="Connettore 1 21"/>
          <p:cNvCxnSpPr/>
          <p:nvPr/>
        </p:nvCxnSpPr>
        <p:spPr>
          <a:xfrm>
            <a:off x="-32" y="357187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571472" y="3643314"/>
            <a:ext cx="8143932" cy="2928934"/>
          </a:xfrm>
          <a:prstGeom prst="rect">
            <a:avLst/>
          </a:prstGeom>
        </p:spPr>
        <p:txBody>
          <a:bodyPr vert="horz" lIns="0" tIns="0" rIns="0" bIns="0" rtlCol="0">
            <a:normAutofit fontScale="85000" lnSpcReduction="10000"/>
          </a:bodyPr>
          <a:lstStyle/>
          <a:p>
            <a:pPr lvl="0" algn="just" defTabSz="914363">
              <a:lnSpc>
                <a:spcPct val="120000"/>
              </a:lnSpc>
              <a:spcBef>
                <a:spcPct val="20000"/>
              </a:spcBef>
            </a:pPr>
            <a:r>
              <a:rPr kumimoji="0" lang="it-IT" sz="3200" b="1" u="none" strike="noStrike" kern="1200" cap="none" spc="0" normalizeH="0" baseline="0" noProof="0" dirty="0" smtClean="0">
                <a:ln>
                  <a:noFill/>
                </a:ln>
                <a:solidFill>
                  <a:schemeClr val="tx1"/>
                </a:solidFill>
                <a:effectLst/>
                <a:uLnTx/>
                <a:uFillTx/>
                <a:latin typeface="+mn-lt"/>
                <a:ea typeface="+mn-ea"/>
                <a:cs typeface="+mn-cs"/>
              </a:rPr>
              <a:t>Giorgio </a:t>
            </a:r>
            <a:r>
              <a:rPr lang="it-IT" sz="3200" b="1" dirty="0" smtClean="0">
                <a:solidFill>
                  <a:schemeClr val="tx2">
                    <a:lumMod val="75000"/>
                  </a:schemeClr>
                </a:solidFill>
                <a:effectLst>
                  <a:outerShdw blurRad="38100" dist="38100" dir="2700000" algn="tl">
                    <a:srgbClr val="000000">
                      <a:alpha val="43137"/>
                    </a:srgbClr>
                  </a:outerShdw>
                </a:effectLst>
              </a:rPr>
              <a:t>BERLINGIERI, </a:t>
            </a:r>
            <a:r>
              <a:rPr kumimoji="0" lang="it-IT" sz="3200" b="1" u="none" strike="noStrike" kern="1200" cap="none" spc="0" normalizeH="0" baseline="0" noProof="0" dirty="0" smtClean="0">
                <a:ln>
                  <a:noFill/>
                </a:ln>
                <a:solidFill>
                  <a:schemeClr val="tx1"/>
                </a:solidFill>
                <a:effectLst/>
                <a:uLnTx/>
                <a:uFillTx/>
                <a:latin typeface="+mn-lt"/>
                <a:ea typeface="+mn-ea"/>
                <a:cs typeface="+mn-cs"/>
              </a:rPr>
              <a:t>Giorgia </a:t>
            </a:r>
            <a:r>
              <a:rPr kumimoji="0" lang="it-IT" sz="3200" b="1"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n-lt"/>
                <a:ea typeface="+mn-ea"/>
                <a:cs typeface="+mn-cs"/>
              </a:rPr>
              <a:t>BOI, </a:t>
            </a:r>
            <a:r>
              <a:rPr kumimoji="0" lang="it-IT" sz="3200" b="1" u="none" strike="noStrike" kern="1200" cap="none" spc="0" normalizeH="0" baseline="0" noProof="0" dirty="0" smtClean="0">
                <a:ln>
                  <a:noFill/>
                </a:ln>
                <a:solidFill>
                  <a:schemeClr val="tx1"/>
                </a:solidFill>
                <a:effectLst/>
                <a:uLnTx/>
                <a:uFillTx/>
                <a:latin typeface="+mn-lt"/>
                <a:ea typeface="+mn-ea"/>
                <a:cs typeface="+mn-cs"/>
              </a:rPr>
              <a:t>PierAngelo </a:t>
            </a:r>
            <a:r>
              <a:rPr kumimoji="0" lang="it-IT" sz="3200" b="1"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n-lt"/>
                <a:ea typeface="+mn-ea"/>
                <a:cs typeface="+mn-cs"/>
              </a:rPr>
              <a:t>CELLE</a:t>
            </a:r>
            <a:r>
              <a:rPr lang="it-IT" sz="3200" b="1" dirty="0" smtClean="0">
                <a:solidFill>
                  <a:schemeClr val="tx2">
                    <a:lumMod val="75000"/>
                  </a:schemeClr>
                </a:solidFill>
              </a:rPr>
              <a:t>, </a:t>
            </a:r>
            <a:r>
              <a:rPr lang="it-IT" sz="3200" b="1" dirty="0" smtClean="0"/>
              <a:t>Massimo </a:t>
            </a:r>
            <a:r>
              <a:rPr lang="it-IT" sz="3200" b="1" dirty="0" smtClean="0">
                <a:solidFill>
                  <a:schemeClr val="tx2">
                    <a:lumMod val="75000"/>
                  </a:schemeClr>
                </a:solidFill>
                <a:effectLst>
                  <a:outerShdw blurRad="38100" dist="38100" dir="2700000" algn="tl">
                    <a:srgbClr val="000000">
                      <a:alpha val="43137"/>
                    </a:srgbClr>
                  </a:outerShdw>
                </a:effectLst>
              </a:rPr>
              <a:t>DEIANA</a:t>
            </a:r>
            <a:r>
              <a:rPr lang="it-IT" sz="3200" b="1" dirty="0" smtClean="0">
                <a:solidFill>
                  <a:schemeClr val="tx2">
                    <a:lumMod val="75000"/>
                  </a:schemeClr>
                </a:solidFill>
              </a:rPr>
              <a:t>, </a:t>
            </a:r>
            <a:r>
              <a:rPr lang="it-IT" sz="3200" b="1" dirty="0" smtClean="0"/>
              <a:t>Mauro </a:t>
            </a:r>
            <a:r>
              <a:rPr lang="it-IT" sz="3200" b="1" dirty="0" smtClean="0">
                <a:solidFill>
                  <a:schemeClr val="tx2">
                    <a:lumMod val="75000"/>
                  </a:schemeClr>
                </a:solidFill>
                <a:effectLst>
                  <a:outerShdw blurRad="38100" dist="38100" dir="2700000" algn="tl">
                    <a:srgbClr val="000000">
                      <a:alpha val="43137"/>
                    </a:srgbClr>
                  </a:outerShdw>
                </a:effectLst>
              </a:rPr>
              <a:t>FERRANDO</a:t>
            </a:r>
            <a:r>
              <a:rPr lang="it-IT" sz="3200" b="1" dirty="0" smtClean="0">
                <a:solidFill>
                  <a:schemeClr val="tx2">
                    <a:lumMod val="75000"/>
                  </a:schemeClr>
                </a:solidFill>
              </a:rPr>
              <a:t>, </a:t>
            </a:r>
            <a:r>
              <a:rPr lang="it-IT" sz="3200" b="1" dirty="0" smtClean="0"/>
              <a:t>Marcello </a:t>
            </a:r>
            <a:r>
              <a:rPr lang="it-IT" sz="3200" b="1" dirty="0" smtClean="0">
                <a:solidFill>
                  <a:schemeClr val="tx2">
                    <a:lumMod val="75000"/>
                  </a:schemeClr>
                </a:solidFill>
                <a:effectLst>
                  <a:outerShdw blurRad="38100" dist="38100" dir="2700000" algn="tl">
                    <a:srgbClr val="000000">
                      <a:alpha val="43137"/>
                    </a:srgbClr>
                  </a:outerShdw>
                </a:effectLst>
              </a:rPr>
              <a:t>GHELARDI</a:t>
            </a:r>
            <a:r>
              <a:rPr lang="it-IT" sz="3200" b="1" dirty="0" smtClean="0">
                <a:solidFill>
                  <a:schemeClr val="tx2">
                    <a:lumMod val="75000"/>
                  </a:schemeClr>
                </a:solidFill>
              </a:rPr>
              <a:t>, </a:t>
            </a:r>
            <a:r>
              <a:rPr lang="it-IT" sz="3200" b="1" dirty="0" smtClean="0"/>
              <a:t>Andrea </a:t>
            </a:r>
            <a:r>
              <a:rPr lang="it-IT" sz="3200" b="1" dirty="0" smtClean="0">
                <a:solidFill>
                  <a:schemeClr val="tx2">
                    <a:lumMod val="75000"/>
                  </a:schemeClr>
                </a:solidFill>
                <a:effectLst>
                  <a:outerShdw blurRad="38100" dist="38100" dir="2700000" algn="tl">
                    <a:srgbClr val="000000">
                      <a:alpha val="43137"/>
                    </a:srgbClr>
                  </a:outerShdw>
                </a:effectLst>
              </a:rPr>
              <a:t>LAMATTINA</a:t>
            </a:r>
            <a:r>
              <a:rPr lang="it-IT" sz="3200" b="1" dirty="0" smtClean="0">
                <a:solidFill>
                  <a:schemeClr val="tx2">
                    <a:lumMod val="75000"/>
                  </a:schemeClr>
                </a:solidFill>
              </a:rPr>
              <a:t>, </a:t>
            </a:r>
            <a:r>
              <a:rPr lang="it-IT" sz="3200" b="1" dirty="0" smtClean="0"/>
              <a:t>Marco </a:t>
            </a:r>
            <a:r>
              <a:rPr lang="it-IT" sz="3200" b="1" dirty="0" smtClean="0">
                <a:solidFill>
                  <a:schemeClr val="tx2">
                    <a:lumMod val="75000"/>
                  </a:schemeClr>
                </a:solidFill>
                <a:effectLst>
                  <a:outerShdw blurRad="38100" dist="38100" dir="2700000" algn="tl">
                    <a:srgbClr val="000000">
                      <a:alpha val="43137"/>
                    </a:srgbClr>
                  </a:outerShdw>
                </a:effectLst>
              </a:rPr>
              <a:t>LOPEZ DE GONZALO</a:t>
            </a:r>
            <a:r>
              <a:rPr lang="it-IT" sz="3200" b="1" dirty="0" smtClean="0">
                <a:solidFill>
                  <a:schemeClr val="tx2">
                    <a:lumMod val="75000"/>
                  </a:schemeClr>
                </a:solidFill>
              </a:rPr>
              <a:t>, </a:t>
            </a:r>
            <a:r>
              <a:rPr lang="it-IT" sz="3200" b="1" dirty="0" smtClean="0"/>
              <a:t>Aldo </a:t>
            </a:r>
            <a:r>
              <a:rPr lang="it-IT" sz="3200" b="1" dirty="0" smtClean="0">
                <a:solidFill>
                  <a:schemeClr val="tx2">
                    <a:lumMod val="75000"/>
                  </a:schemeClr>
                </a:solidFill>
                <a:effectLst>
                  <a:outerShdw blurRad="38100" dist="38100" dir="2700000" algn="tl">
                    <a:srgbClr val="000000">
                      <a:alpha val="43137"/>
                    </a:srgbClr>
                  </a:outerShdw>
                </a:effectLst>
              </a:rPr>
              <a:t>MORDIGLIA</a:t>
            </a:r>
            <a:r>
              <a:rPr lang="it-IT" sz="3200" b="1" dirty="0" smtClean="0">
                <a:solidFill>
                  <a:schemeClr val="tx2">
                    <a:lumMod val="75000"/>
                  </a:schemeClr>
                </a:solidFill>
              </a:rPr>
              <a:t>, </a:t>
            </a:r>
            <a:r>
              <a:rPr lang="it-IT" sz="3200" b="1" dirty="0" smtClean="0"/>
              <a:t>Emilio </a:t>
            </a:r>
            <a:r>
              <a:rPr lang="it-IT" sz="3200" b="1" dirty="0" smtClean="0">
                <a:solidFill>
                  <a:schemeClr val="tx2">
                    <a:lumMod val="75000"/>
                  </a:schemeClr>
                </a:solidFill>
                <a:effectLst>
                  <a:outerShdw blurRad="38100" dist="38100" dir="2700000" algn="tl">
                    <a:srgbClr val="000000">
                      <a:alpha val="43137"/>
                    </a:srgbClr>
                  </a:outerShdw>
                </a:effectLst>
              </a:rPr>
              <a:t>PIOMBINO</a:t>
            </a:r>
            <a:r>
              <a:rPr lang="it-IT" sz="3200" b="1" dirty="0" smtClean="0"/>
              <a:t>, Vittorio </a:t>
            </a:r>
            <a:r>
              <a:rPr lang="it-IT" sz="3200" b="1" dirty="0" smtClean="0">
                <a:solidFill>
                  <a:schemeClr val="tx2">
                    <a:lumMod val="75000"/>
                  </a:schemeClr>
                </a:solidFill>
                <a:effectLst>
                  <a:outerShdw blurRad="38100" dist="38100" dir="2700000" algn="tl">
                    <a:srgbClr val="000000">
                      <a:alpha val="43137"/>
                    </a:srgbClr>
                  </a:outerShdw>
                </a:effectLst>
              </a:rPr>
              <a:t>PORZIO</a:t>
            </a:r>
            <a:r>
              <a:rPr lang="it-IT" sz="3200" b="1" dirty="0" smtClean="0"/>
              <a:t>, Carlo </a:t>
            </a:r>
            <a:r>
              <a:rPr lang="it-IT" sz="3200" b="1" dirty="0" smtClean="0">
                <a:solidFill>
                  <a:schemeClr val="tx2">
                    <a:lumMod val="75000"/>
                  </a:schemeClr>
                </a:solidFill>
                <a:effectLst>
                  <a:outerShdw blurRad="38100" dist="38100" dir="2700000" algn="tl">
                    <a:srgbClr val="000000">
                      <a:alpha val="43137"/>
                    </a:srgbClr>
                  </a:outerShdw>
                </a:effectLst>
              </a:rPr>
              <a:t>ROSSELLO</a:t>
            </a:r>
            <a:r>
              <a:rPr lang="it-IT" sz="3200" b="1" dirty="0" smtClean="0"/>
              <a:t>, Francesco </a:t>
            </a:r>
            <a:r>
              <a:rPr lang="it-IT" sz="3200" b="1" dirty="0" smtClean="0">
                <a:solidFill>
                  <a:schemeClr val="tx2">
                    <a:lumMod val="75000"/>
                  </a:schemeClr>
                </a:solidFill>
                <a:effectLst>
                  <a:outerShdw blurRad="38100" dist="38100" dir="2700000" algn="tl">
                    <a:srgbClr val="000000">
                      <a:alpha val="43137"/>
                    </a:srgbClr>
                  </a:outerShdw>
                </a:effectLst>
              </a:rPr>
              <a:t>SICCARDI</a:t>
            </a:r>
            <a:r>
              <a:rPr lang="it-IT" sz="3200" b="1" dirty="0" smtClean="0">
                <a:solidFill>
                  <a:schemeClr val="tx2">
                    <a:lumMod val="75000"/>
                  </a:schemeClr>
                </a:solidFill>
              </a:rPr>
              <a:t>, </a:t>
            </a:r>
            <a:r>
              <a:rPr lang="it-IT" sz="3200" b="1" dirty="0" smtClean="0"/>
              <a:t>Leopoldo </a:t>
            </a:r>
            <a:r>
              <a:rPr lang="it-IT" sz="3200" b="1" dirty="0" smtClean="0">
                <a:solidFill>
                  <a:schemeClr val="tx2">
                    <a:lumMod val="75000"/>
                  </a:schemeClr>
                </a:solidFill>
                <a:effectLst>
                  <a:outerShdw blurRad="38100" dist="38100" dir="2700000" algn="tl">
                    <a:srgbClr val="000000">
                      <a:alpha val="43137"/>
                    </a:srgbClr>
                  </a:outerShdw>
                </a:effectLst>
              </a:rPr>
              <a:t>TULLIO</a:t>
            </a:r>
            <a:r>
              <a:rPr lang="it-IT" sz="3200" b="1" dirty="0" smtClean="0"/>
              <a:t>, Marco </a:t>
            </a:r>
            <a:r>
              <a:rPr lang="it-IT" sz="3200" b="1" dirty="0" smtClean="0">
                <a:solidFill>
                  <a:schemeClr val="tx2">
                    <a:lumMod val="75000"/>
                  </a:schemeClr>
                </a:solidFill>
                <a:effectLst>
                  <a:outerShdw blurRad="38100" dist="38100" dir="2700000" algn="tl">
                    <a:srgbClr val="000000">
                      <a:alpha val="43137"/>
                    </a:srgbClr>
                  </a:outerShdw>
                </a:effectLst>
              </a:rPr>
              <a:t>TURCI </a:t>
            </a:r>
            <a:r>
              <a:rPr lang="it-IT" sz="3200" b="1" dirty="0" smtClean="0"/>
              <a:t>e Enrico </a:t>
            </a:r>
            <a:r>
              <a:rPr lang="it-IT" sz="3200" b="1" dirty="0" smtClean="0">
                <a:solidFill>
                  <a:schemeClr val="tx2">
                    <a:lumMod val="75000"/>
                  </a:schemeClr>
                </a:solidFill>
              </a:rPr>
              <a:t>VERGANI</a:t>
            </a:r>
            <a:r>
              <a:rPr lang="it-IT" sz="3200" b="1" dirty="0" smtClean="0"/>
              <a:t>.</a:t>
            </a:r>
            <a:endParaRPr kumimoji="0" lang="it-IT" sz="3200" b="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12" y="71414"/>
            <a:ext cx="6262702" cy="698482"/>
          </a:xfrm>
        </p:spPr>
        <p:txBody>
          <a:bodyPr>
            <a:normAutofit/>
          </a:bodyPr>
          <a:lstStyle/>
          <a:p>
            <a:pPr algn="r"/>
            <a:r>
              <a:rPr lang="en-GB" b="1" dirty="0" smtClean="0"/>
              <a:t>Comitato di </a:t>
            </a:r>
            <a:r>
              <a:rPr lang="en-GB" b="1" dirty="0" err="1" smtClean="0"/>
              <a:t>Redazione</a:t>
            </a:r>
            <a:endParaRPr lang="en-US" dirty="0">
              <a:solidFill>
                <a:schemeClr val="tx2"/>
              </a:solidFill>
            </a:endParaRPr>
          </a:p>
        </p:txBody>
      </p:sp>
      <p:sp>
        <p:nvSpPr>
          <p:cNvPr id="3" name="Text Placeholder 2"/>
          <p:cNvSpPr>
            <a:spLocks noGrp="1"/>
          </p:cNvSpPr>
          <p:nvPr>
            <p:ph type="body" sz="quarter" idx="10"/>
          </p:nvPr>
        </p:nvSpPr>
        <p:spPr>
          <a:xfrm>
            <a:off x="142844" y="1000108"/>
            <a:ext cx="4000528" cy="5357850"/>
          </a:xfrm>
        </p:spPr>
        <p:txBody>
          <a:bodyPr>
            <a:normAutofit fontScale="70000" lnSpcReduction="20000"/>
          </a:bodyPr>
          <a:lstStyle/>
          <a:p>
            <a:pPr algn="just">
              <a:buNone/>
            </a:pPr>
            <a:r>
              <a:rPr lang="it-IT" b="1" dirty="0" smtClean="0"/>
              <a:t>Avv. Daniela</a:t>
            </a:r>
            <a:r>
              <a:rPr lang="it-IT" b="1" dirty="0" smtClean="0">
                <a:solidFill>
                  <a:schemeClr val="tx2">
                    <a:lumMod val="75000"/>
                  </a:schemeClr>
                </a:solidFill>
              </a:rPr>
              <a:t> </a:t>
            </a:r>
            <a:r>
              <a:rPr lang="it-IT" b="1" dirty="0" smtClean="0">
                <a:solidFill>
                  <a:schemeClr val="tx2">
                    <a:lumMod val="75000"/>
                  </a:schemeClr>
                </a:solidFill>
                <a:effectLst>
                  <a:outerShdw blurRad="38100" dist="38100" dir="2700000" algn="tl">
                    <a:srgbClr val="000000">
                      <a:alpha val="43137"/>
                    </a:srgbClr>
                  </a:outerShdw>
                </a:effectLst>
              </a:rPr>
              <a:t>ARESU</a:t>
            </a:r>
          </a:p>
          <a:p>
            <a:pPr algn="just">
              <a:buNone/>
            </a:pPr>
            <a:r>
              <a:rPr lang="it-IT" b="1" dirty="0" smtClean="0"/>
              <a:t>Avv. Guglielmo </a:t>
            </a:r>
            <a:r>
              <a:rPr lang="it-IT" b="1" dirty="0" smtClean="0">
                <a:solidFill>
                  <a:schemeClr val="tx2">
                    <a:lumMod val="75000"/>
                  </a:schemeClr>
                </a:solidFill>
                <a:effectLst>
                  <a:outerShdw blurRad="38100" dist="38100" dir="2700000" algn="tl">
                    <a:srgbClr val="000000">
                      <a:alpha val="43137"/>
                    </a:srgbClr>
                  </a:outerShdw>
                </a:effectLst>
              </a:rPr>
              <a:t>CAMERA</a:t>
            </a:r>
          </a:p>
          <a:p>
            <a:pPr algn="just">
              <a:buNone/>
            </a:pPr>
            <a:r>
              <a:rPr lang="it-IT" b="1" dirty="0" smtClean="0"/>
              <a:t>Avv. Simona </a:t>
            </a:r>
            <a:r>
              <a:rPr lang="it-IT" b="1" dirty="0" smtClean="0">
                <a:solidFill>
                  <a:schemeClr val="tx2">
                    <a:lumMod val="75000"/>
                  </a:schemeClr>
                </a:solidFill>
                <a:effectLst>
                  <a:outerShdw blurRad="38100" dist="38100" dir="2700000" algn="tl">
                    <a:srgbClr val="000000">
                      <a:alpha val="43137"/>
                    </a:srgbClr>
                  </a:outerShdw>
                </a:effectLst>
              </a:rPr>
              <a:t>COPPOLA</a:t>
            </a:r>
          </a:p>
          <a:p>
            <a:pPr algn="just">
              <a:buNone/>
            </a:pPr>
            <a:r>
              <a:rPr lang="it-IT" b="1" dirty="0" smtClean="0"/>
              <a:t>Avv. Daniela </a:t>
            </a:r>
            <a:r>
              <a:rPr lang="it-IT" b="1" dirty="0" err="1" smtClean="0">
                <a:solidFill>
                  <a:schemeClr val="tx2">
                    <a:lumMod val="75000"/>
                  </a:schemeClr>
                </a:solidFill>
                <a:effectLst>
                  <a:outerShdw blurRad="38100" dist="38100" dir="2700000" algn="tl">
                    <a:srgbClr val="000000">
                      <a:alpha val="43137"/>
                    </a:srgbClr>
                  </a:outerShdw>
                </a:effectLst>
              </a:rPr>
              <a:t>D’ALAURO</a:t>
            </a:r>
            <a:endParaRPr lang="it-IT" b="1" dirty="0" smtClean="0">
              <a:solidFill>
                <a:schemeClr val="tx2">
                  <a:lumMod val="75000"/>
                </a:schemeClr>
              </a:solidFill>
              <a:effectLst>
                <a:outerShdw blurRad="38100" dist="38100" dir="2700000" algn="tl">
                  <a:srgbClr val="000000">
                    <a:alpha val="43137"/>
                  </a:srgbClr>
                </a:outerShdw>
              </a:effectLst>
            </a:endParaRPr>
          </a:p>
          <a:p>
            <a:pPr algn="just">
              <a:buNone/>
            </a:pPr>
            <a:r>
              <a:rPr lang="it-IT" b="1" dirty="0" smtClean="0"/>
              <a:t>Avv. Francesca </a:t>
            </a:r>
            <a:r>
              <a:rPr lang="it-IT" b="1" dirty="0" err="1" smtClean="0">
                <a:solidFill>
                  <a:schemeClr val="tx2">
                    <a:lumMod val="75000"/>
                  </a:schemeClr>
                </a:solidFill>
                <a:effectLst>
                  <a:outerShdw blurRad="38100" dist="38100" dir="2700000" algn="tl">
                    <a:srgbClr val="000000">
                      <a:alpha val="43137"/>
                    </a:srgbClr>
                  </a:outerShdw>
                </a:effectLst>
              </a:rPr>
              <a:t>D’ORSI</a:t>
            </a:r>
            <a:endParaRPr lang="it-IT" b="1" dirty="0" smtClean="0">
              <a:solidFill>
                <a:schemeClr val="tx2">
                  <a:lumMod val="75000"/>
                </a:schemeClr>
              </a:solidFill>
              <a:effectLst>
                <a:outerShdw blurRad="38100" dist="38100" dir="2700000" algn="tl">
                  <a:srgbClr val="000000">
                    <a:alpha val="43137"/>
                  </a:srgbClr>
                </a:outerShdw>
              </a:effectLst>
            </a:endParaRPr>
          </a:p>
          <a:p>
            <a:pPr algn="just">
              <a:buNone/>
            </a:pPr>
            <a:r>
              <a:rPr lang="it-IT" b="1" dirty="0" smtClean="0"/>
              <a:t>Avv. Serena </a:t>
            </a:r>
            <a:r>
              <a:rPr lang="it-IT" b="1" dirty="0" smtClean="0">
                <a:solidFill>
                  <a:schemeClr val="tx2">
                    <a:lumMod val="75000"/>
                  </a:schemeClr>
                </a:solidFill>
                <a:effectLst>
                  <a:outerShdw blurRad="38100" dist="38100" dir="2700000" algn="tl">
                    <a:srgbClr val="000000">
                      <a:alpha val="43137"/>
                    </a:srgbClr>
                  </a:outerShdw>
                </a:effectLst>
              </a:rPr>
              <a:t>GIOVIDELLI</a:t>
            </a:r>
          </a:p>
          <a:p>
            <a:pPr algn="just">
              <a:buNone/>
            </a:pPr>
            <a:r>
              <a:rPr lang="it-IT" b="1" dirty="0" smtClean="0"/>
              <a:t>Avv. Massimiliano </a:t>
            </a:r>
            <a:r>
              <a:rPr lang="it-IT" b="1" dirty="0" smtClean="0">
                <a:solidFill>
                  <a:schemeClr val="tx2">
                    <a:lumMod val="75000"/>
                  </a:schemeClr>
                </a:solidFill>
                <a:effectLst>
                  <a:outerShdw blurRad="38100" dist="38100" dir="2700000" algn="tl">
                    <a:srgbClr val="000000">
                      <a:alpha val="43137"/>
                    </a:srgbClr>
                  </a:outerShdw>
                </a:effectLst>
              </a:rPr>
              <a:t>GRIMALDI</a:t>
            </a:r>
          </a:p>
          <a:p>
            <a:pPr algn="just">
              <a:buNone/>
            </a:pPr>
            <a:r>
              <a:rPr lang="it-IT" b="1" dirty="0"/>
              <a:t>Avv. </a:t>
            </a:r>
            <a:r>
              <a:rPr lang="it-IT" b="1" dirty="0" smtClean="0"/>
              <a:t>Martina </a:t>
            </a:r>
            <a:r>
              <a:rPr lang="it-IT" b="1" dirty="0" smtClean="0">
                <a:solidFill>
                  <a:schemeClr val="tx2">
                    <a:lumMod val="75000"/>
                  </a:schemeClr>
                </a:solidFill>
                <a:effectLst>
                  <a:outerShdw blurRad="38100" dist="38100" dir="2700000" algn="tl">
                    <a:srgbClr val="000000">
                      <a:alpha val="43137"/>
                    </a:srgbClr>
                  </a:outerShdw>
                </a:effectLst>
              </a:rPr>
              <a:t>IGUERA</a:t>
            </a:r>
            <a:endParaRPr lang="it-IT" b="1" dirty="0">
              <a:solidFill>
                <a:schemeClr val="tx2">
                  <a:lumMod val="75000"/>
                </a:schemeClr>
              </a:solidFill>
              <a:effectLst>
                <a:outerShdw blurRad="38100" dist="38100" dir="2700000" algn="tl">
                  <a:srgbClr val="000000">
                    <a:alpha val="43137"/>
                  </a:srgbClr>
                </a:outerShdw>
              </a:effectLst>
            </a:endParaRPr>
          </a:p>
          <a:p>
            <a:pPr algn="just">
              <a:buNone/>
            </a:pPr>
            <a:r>
              <a:rPr lang="it-IT" b="1" dirty="0" smtClean="0"/>
              <a:t>Avv. Margherita </a:t>
            </a:r>
            <a:r>
              <a:rPr lang="it-IT" b="1" dirty="0" smtClean="0">
                <a:solidFill>
                  <a:schemeClr val="tx2">
                    <a:lumMod val="75000"/>
                  </a:schemeClr>
                </a:solidFill>
                <a:effectLst>
                  <a:outerShdw blurRad="38100" dist="38100" dir="2700000" algn="tl">
                    <a:srgbClr val="000000">
                      <a:alpha val="43137"/>
                    </a:srgbClr>
                  </a:outerShdw>
                </a:effectLst>
              </a:rPr>
              <a:t>PACE</a:t>
            </a:r>
          </a:p>
          <a:p>
            <a:pPr algn="just">
              <a:buNone/>
            </a:pPr>
            <a:r>
              <a:rPr lang="it-IT" b="1" dirty="0" smtClean="0"/>
              <a:t>Avv. Fabio </a:t>
            </a:r>
            <a:r>
              <a:rPr lang="it-IT" b="1" dirty="0" smtClean="0">
                <a:solidFill>
                  <a:schemeClr val="tx2">
                    <a:lumMod val="75000"/>
                  </a:schemeClr>
                </a:solidFill>
                <a:effectLst>
                  <a:outerShdw blurRad="38100" dist="38100" dir="2700000" algn="tl">
                    <a:srgbClr val="000000">
                      <a:alpha val="43137"/>
                    </a:srgbClr>
                  </a:outerShdw>
                </a:effectLst>
              </a:rPr>
              <a:t>PIERONI</a:t>
            </a:r>
          </a:p>
          <a:p>
            <a:pPr algn="just">
              <a:buNone/>
            </a:pPr>
            <a:r>
              <a:rPr lang="it-IT" b="1" dirty="0" smtClean="0"/>
              <a:t>Dott. Giambattista </a:t>
            </a:r>
            <a:r>
              <a:rPr lang="it-IT" b="1" dirty="0" smtClean="0">
                <a:solidFill>
                  <a:schemeClr val="tx2">
                    <a:lumMod val="75000"/>
                  </a:schemeClr>
                </a:solidFill>
                <a:effectLst>
                  <a:outerShdw blurRad="38100" dist="38100" dir="2700000" algn="tl">
                    <a:srgbClr val="000000">
                      <a:alpha val="43137"/>
                    </a:srgbClr>
                  </a:outerShdw>
                </a:effectLst>
              </a:rPr>
              <a:t>POGGI</a:t>
            </a:r>
            <a:r>
              <a:rPr lang="it-IT" b="1" dirty="0" smtClean="0">
                <a:solidFill>
                  <a:schemeClr val="tx2">
                    <a:lumMod val="75000"/>
                  </a:schemeClr>
                </a:solidFill>
              </a:rPr>
              <a:t> </a:t>
            </a:r>
          </a:p>
          <a:p>
            <a:pPr algn="just">
              <a:buNone/>
            </a:pPr>
            <a:r>
              <a:rPr lang="it-IT" b="1" dirty="0" smtClean="0"/>
              <a:t>Avv. Barbara </a:t>
            </a:r>
            <a:r>
              <a:rPr lang="it-IT" b="1" dirty="0" smtClean="0">
                <a:solidFill>
                  <a:schemeClr val="tx2">
                    <a:lumMod val="75000"/>
                  </a:schemeClr>
                </a:solidFill>
                <a:effectLst>
                  <a:outerShdw blurRad="38100" dist="38100" dir="2700000" algn="tl">
                    <a:srgbClr val="000000">
                      <a:alpha val="43137"/>
                    </a:srgbClr>
                  </a:outerShdw>
                </a:effectLst>
              </a:rPr>
              <a:t>POZZOLO</a:t>
            </a:r>
          </a:p>
          <a:p>
            <a:pPr algn="just">
              <a:buNone/>
            </a:pPr>
            <a:r>
              <a:rPr lang="it-IT" b="1" dirty="0" smtClean="0"/>
              <a:t>Avv. Claudio </a:t>
            </a:r>
            <a:r>
              <a:rPr lang="it-IT" b="1" dirty="0" smtClean="0">
                <a:solidFill>
                  <a:schemeClr val="tx2">
                    <a:lumMod val="75000"/>
                  </a:schemeClr>
                </a:solidFill>
                <a:effectLst>
                  <a:outerShdw blurRad="38100" dist="38100" dir="2700000" algn="tl">
                    <a:srgbClr val="000000">
                      <a:alpha val="43137"/>
                    </a:srgbClr>
                  </a:outerShdw>
                </a:effectLst>
              </a:rPr>
              <a:t>PERRELLA</a:t>
            </a:r>
          </a:p>
          <a:p>
            <a:pPr algn="just">
              <a:buNone/>
            </a:pPr>
            <a:r>
              <a:rPr lang="it-IT" b="1" dirty="0" smtClean="0"/>
              <a:t>Avv. Giancarlo </a:t>
            </a:r>
            <a:r>
              <a:rPr lang="it-IT" b="1" dirty="0" smtClean="0">
                <a:solidFill>
                  <a:schemeClr val="tx2">
                    <a:lumMod val="75000"/>
                  </a:schemeClr>
                </a:solidFill>
                <a:effectLst>
                  <a:outerShdw blurRad="38100" dist="38100" dir="2700000" algn="tl">
                    <a:srgbClr val="000000">
                      <a:alpha val="43137"/>
                    </a:srgbClr>
                  </a:outerShdw>
                </a:effectLst>
              </a:rPr>
              <a:t>SOAVE</a:t>
            </a:r>
          </a:p>
          <a:p>
            <a:pPr algn="just">
              <a:buNone/>
            </a:pPr>
            <a:r>
              <a:rPr lang="it-IT" b="1" dirty="0" smtClean="0"/>
              <a:t>Avv. Chiara </a:t>
            </a:r>
            <a:r>
              <a:rPr lang="it-IT" b="1" dirty="0" smtClean="0">
                <a:solidFill>
                  <a:schemeClr val="tx2">
                    <a:lumMod val="75000"/>
                  </a:schemeClr>
                </a:solidFill>
                <a:effectLst>
                  <a:outerShdw blurRad="38100" dist="38100" dir="2700000" algn="tl">
                    <a:srgbClr val="000000">
                      <a:alpha val="43137"/>
                    </a:srgbClr>
                  </a:outerShdw>
                </a:effectLst>
              </a:rPr>
              <a:t>RAGGI</a:t>
            </a:r>
          </a:p>
          <a:p>
            <a:pPr algn="just">
              <a:buNone/>
            </a:pPr>
            <a:r>
              <a:rPr lang="it-IT" b="1" dirty="0" smtClean="0"/>
              <a:t>Avv. Andrea </a:t>
            </a:r>
            <a:r>
              <a:rPr lang="it-IT" b="1" dirty="0" smtClean="0">
                <a:solidFill>
                  <a:schemeClr val="tx2">
                    <a:lumMod val="75000"/>
                  </a:schemeClr>
                </a:solidFill>
                <a:effectLst>
                  <a:outerShdw blurRad="38100" dist="38100" dir="2700000" algn="tl">
                    <a:srgbClr val="000000">
                      <a:alpha val="43137"/>
                    </a:srgbClr>
                  </a:outerShdw>
                </a:effectLst>
              </a:rPr>
              <a:t>TRACCI</a:t>
            </a:r>
          </a:p>
          <a:p>
            <a:pPr algn="just">
              <a:buNone/>
            </a:pPr>
            <a:r>
              <a:rPr lang="it-IT" b="1" dirty="0" smtClean="0"/>
              <a:t>Avv. Cecilia </a:t>
            </a:r>
            <a:r>
              <a:rPr lang="it-IT" b="1" dirty="0" smtClean="0">
                <a:solidFill>
                  <a:schemeClr val="tx2">
                    <a:lumMod val="75000"/>
                  </a:schemeClr>
                </a:solidFill>
                <a:effectLst>
                  <a:outerShdw blurRad="38100" dist="38100" dir="2700000" algn="tl">
                    <a:srgbClr val="000000">
                      <a:alpha val="43137"/>
                    </a:srgbClr>
                  </a:outerShdw>
                </a:effectLst>
              </a:rPr>
              <a:t>VERNETTI</a:t>
            </a:r>
            <a:endParaRPr lang="it-IT" b="1" dirty="0" smtClean="0"/>
          </a:p>
          <a:p>
            <a:pPr algn="just">
              <a:buFontTx/>
              <a:buChar char="-"/>
            </a:pPr>
            <a:endParaRPr lang="it-IT" b="1" dirty="0" smtClean="0"/>
          </a:p>
        </p:txBody>
      </p:sp>
      <p:cxnSp>
        <p:nvCxnSpPr>
          <p:cNvPr id="4" name="Connettore 1 3"/>
          <p:cNvCxnSpPr/>
          <p:nvPr/>
        </p:nvCxnSpPr>
        <p:spPr>
          <a:xfrm>
            <a:off x="0" y="714356"/>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magine 6" descr="avv. Guglielmo Camera.jpg"/>
          <p:cNvPicPr>
            <a:picLocks noChangeAspect="1"/>
          </p:cNvPicPr>
          <p:nvPr/>
        </p:nvPicPr>
        <p:blipFill>
          <a:blip r:embed="rId3" cstate="print"/>
          <a:stretch>
            <a:fillRect/>
          </a:stretch>
        </p:blipFill>
        <p:spPr>
          <a:xfrm>
            <a:off x="6643702" y="785794"/>
            <a:ext cx="1143008" cy="1285884"/>
          </a:xfrm>
          <a:prstGeom prst="rect">
            <a:avLst/>
          </a:prstGeom>
        </p:spPr>
      </p:pic>
      <p:pic>
        <p:nvPicPr>
          <p:cNvPr id="9" name="Immagine 8" descr="Avv. Claudio Perrella.jpg"/>
          <p:cNvPicPr>
            <a:picLocks noChangeAspect="1"/>
          </p:cNvPicPr>
          <p:nvPr/>
        </p:nvPicPr>
        <p:blipFill>
          <a:blip r:embed="rId4" cstate="print"/>
          <a:srcRect l="14583" r="12500"/>
          <a:stretch>
            <a:fillRect/>
          </a:stretch>
        </p:blipFill>
        <p:spPr>
          <a:xfrm>
            <a:off x="6812798" y="3786190"/>
            <a:ext cx="1071570" cy="1357322"/>
          </a:xfrm>
          <a:prstGeom prst="rect">
            <a:avLst/>
          </a:prstGeom>
        </p:spPr>
      </p:pic>
      <p:pic>
        <p:nvPicPr>
          <p:cNvPr id="10" name="Immagine 9" descr="avv Simona coppola.jpeg"/>
          <p:cNvPicPr>
            <a:picLocks noChangeAspect="1"/>
          </p:cNvPicPr>
          <p:nvPr/>
        </p:nvPicPr>
        <p:blipFill>
          <a:blip r:embed="rId5" cstate="print"/>
          <a:stretch>
            <a:fillRect/>
          </a:stretch>
        </p:blipFill>
        <p:spPr>
          <a:xfrm>
            <a:off x="7976858" y="785794"/>
            <a:ext cx="905588" cy="1357322"/>
          </a:xfrm>
          <a:prstGeom prst="rect">
            <a:avLst/>
          </a:prstGeom>
        </p:spPr>
      </p:pic>
      <p:pic>
        <p:nvPicPr>
          <p:cNvPr id="11" name="Immagine 10" descr="dott GB poggi.jpg"/>
          <p:cNvPicPr>
            <a:picLocks noChangeAspect="1"/>
          </p:cNvPicPr>
          <p:nvPr/>
        </p:nvPicPr>
        <p:blipFill>
          <a:blip r:embed="rId6" cstate="print"/>
          <a:srcRect r="11765" b="31579"/>
          <a:stretch>
            <a:fillRect/>
          </a:stretch>
        </p:blipFill>
        <p:spPr>
          <a:xfrm>
            <a:off x="7858148" y="2285992"/>
            <a:ext cx="1143008" cy="1357322"/>
          </a:xfrm>
          <a:prstGeom prst="rect">
            <a:avLst/>
          </a:prstGeom>
        </p:spPr>
      </p:pic>
      <p:pic>
        <p:nvPicPr>
          <p:cNvPr id="12" name="Immagine 11" descr="ScreenShot019.jpg"/>
          <p:cNvPicPr>
            <a:picLocks noChangeAspect="1"/>
          </p:cNvPicPr>
          <p:nvPr/>
        </p:nvPicPr>
        <p:blipFill>
          <a:blip r:embed="rId7" cstate="print"/>
          <a:stretch>
            <a:fillRect/>
          </a:stretch>
        </p:blipFill>
        <p:spPr>
          <a:xfrm>
            <a:off x="6303776" y="5286388"/>
            <a:ext cx="1292560" cy="1357322"/>
          </a:xfrm>
          <a:prstGeom prst="rect">
            <a:avLst/>
          </a:prstGeom>
        </p:spPr>
      </p:pic>
      <p:pic>
        <p:nvPicPr>
          <p:cNvPr id="13" name="Immagine 12" descr="ScreenShot030.jpg"/>
          <p:cNvPicPr>
            <a:picLocks noChangeAspect="1"/>
          </p:cNvPicPr>
          <p:nvPr/>
        </p:nvPicPr>
        <p:blipFill>
          <a:blip r:embed="rId8" cstate="print"/>
          <a:stretch>
            <a:fillRect/>
          </a:stretch>
        </p:blipFill>
        <p:spPr>
          <a:xfrm>
            <a:off x="5429256" y="2285991"/>
            <a:ext cx="1143008" cy="1368511"/>
          </a:xfrm>
          <a:prstGeom prst="rect">
            <a:avLst/>
          </a:prstGeom>
        </p:spPr>
      </p:pic>
      <p:pic>
        <p:nvPicPr>
          <p:cNvPr id="14" name="Immagine 13" descr="Margherita Pace.jpg"/>
          <p:cNvPicPr>
            <a:picLocks noChangeAspect="1"/>
          </p:cNvPicPr>
          <p:nvPr/>
        </p:nvPicPr>
        <p:blipFill>
          <a:blip r:embed="rId9" cstate="print"/>
          <a:stretch>
            <a:fillRect/>
          </a:stretch>
        </p:blipFill>
        <p:spPr>
          <a:xfrm>
            <a:off x="6643702" y="2285992"/>
            <a:ext cx="1143008" cy="1357322"/>
          </a:xfrm>
          <a:prstGeom prst="rect">
            <a:avLst/>
          </a:prstGeom>
        </p:spPr>
      </p:pic>
      <p:pic>
        <p:nvPicPr>
          <p:cNvPr id="15" name="Immagine 14" descr="01 avv Barbara Pozzolo.jpg"/>
          <p:cNvPicPr>
            <a:picLocks noChangeAspect="1"/>
          </p:cNvPicPr>
          <p:nvPr/>
        </p:nvPicPr>
        <p:blipFill>
          <a:blip r:embed="rId10" cstate="print"/>
          <a:stretch>
            <a:fillRect/>
          </a:stretch>
        </p:blipFill>
        <p:spPr>
          <a:xfrm>
            <a:off x="5518364" y="3786190"/>
            <a:ext cx="1285884" cy="1216458"/>
          </a:xfrm>
          <a:prstGeom prst="rect">
            <a:avLst/>
          </a:prstGeom>
        </p:spPr>
      </p:pic>
      <p:pic>
        <p:nvPicPr>
          <p:cNvPr id="16" name="Immagine 15" descr="02 Foto avv Daniela Aresu.bmp"/>
          <p:cNvPicPr>
            <a:picLocks noChangeAspect="1"/>
          </p:cNvPicPr>
          <p:nvPr/>
        </p:nvPicPr>
        <p:blipFill>
          <a:blip r:embed="rId11"/>
          <a:stretch>
            <a:fillRect/>
          </a:stretch>
        </p:blipFill>
        <p:spPr>
          <a:xfrm>
            <a:off x="5429256" y="857233"/>
            <a:ext cx="1143008" cy="1143008"/>
          </a:xfrm>
          <a:prstGeom prst="rect">
            <a:avLst/>
          </a:prstGeom>
        </p:spPr>
      </p:pic>
      <p:pic>
        <p:nvPicPr>
          <p:cNvPr id="17" name="Immagine 16" descr="03 cecilia vernetti.jpg"/>
          <p:cNvPicPr>
            <a:picLocks noChangeAspect="1"/>
          </p:cNvPicPr>
          <p:nvPr/>
        </p:nvPicPr>
        <p:blipFill>
          <a:blip r:embed="rId12"/>
          <a:stretch>
            <a:fillRect/>
          </a:stretch>
        </p:blipFill>
        <p:spPr>
          <a:xfrm>
            <a:off x="7678604" y="5342628"/>
            <a:ext cx="1285884" cy="1244841"/>
          </a:xfrm>
          <a:prstGeom prst="rect">
            <a:avLst/>
          </a:prstGeom>
        </p:spPr>
      </p:pic>
      <p:pic>
        <p:nvPicPr>
          <p:cNvPr id="18" name="Immagine 17" descr="avv Simona coppola.jpeg"/>
          <p:cNvPicPr>
            <a:picLocks noChangeAspect="1"/>
          </p:cNvPicPr>
          <p:nvPr/>
        </p:nvPicPr>
        <p:blipFill>
          <a:blip r:embed="rId13" cstate="print"/>
          <a:srcRect t="8310" b="21053"/>
          <a:stretch>
            <a:fillRect/>
          </a:stretch>
        </p:blipFill>
        <p:spPr>
          <a:xfrm>
            <a:off x="4143372" y="2285992"/>
            <a:ext cx="1214446" cy="1357322"/>
          </a:xfrm>
          <a:prstGeom prst="rect">
            <a:avLst/>
          </a:prstGeom>
        </p:spPr>
      </p:pic>
      <p:pic>
        <p:nvPicPr>
          <p:cNvPr id="19" name="Immagine 18" descr="582.jpg"/>
          <p:cNvPicPr>
            <a:picLocks noChangeAspect="1"/>
          </p:cNvPicPr>
          <p:nvPr/>
        </p:nvPicPr>
        <p:blipFill>
          <a:blip r:embed="rId14" cstate="print"/>
          <a:stretch>
            <a:fillRect/>
          </a:stretch>
        </p:blipFill>
        <p:spPr>
          <a:xfrm>
            <a:off x="7929586" y="3786190"/>
            <a:ext cx="1039398" cy="1357322"/>
          </a:xfrm>
          <a:prstGeom prst="rect">
            <a:avLst/>
          </a:prstGeom>
        </p:spPr>
      </p:pic>
      <p:pic>
        <p:nvPicPr>
          <p:cNvPr id="21" name="Immagine 20" descr="C:\Users\Massimiliano\AppData\Local\Microsoft\Windows\Temporary Internet Files\Content.IE5\LAYR8W63\IMG00059-20130417-1208.jpg"/>
          <p:cNvPicPr/>
          <p:nvPr/>
        </p:nvPicPr>
        <p:blipFill>
          <a:blip r:embed="rId15" cstate="print"/>
          <a:srcRect l="46192" t="16312" r="11777" b="33333"/>
          <a:stretch>
            <a:fillRect/>
          </a:stretch>
        </p:blipFill>
        <p:spPr bwMode="auto">
          <a:xfrm>
            <a:off x="4143372" y="785794"/>
            <a:ext cx="1214446" cy="1214446"/>
          </a:xfrm>
          <a:prstGeom prst="rect">
            <a:avLst/>
          </a:prstGeom>
          <a:noFill/>
          <a:ln w="9525">
            <a:noFill/>
            <a:miter lim="800000"/>
            <a:headEnd/>
            <a:tailEnd/>
          </a:ln>
        </p:spPr>
      </p:pic>
      <p:pic>
        <p:nvPicPr>
          <p:cNvPr id="20" name="Immagine 19" descr="ScreenShot019.jpg"/>
          <p:cNvPicPr>
            <a:picLocks noChangeAspect="1"/>
          </p:cNvPicPr>
          <p:nvPr/>
        </p:nvPicPr>
        <p:blipFill>
          <a:blip r:embed="rId16" cstate="print"/>
          <a:stretch>
            <a:fillRect/>
          </a:stretch>
        </p:blipFill>
        <p:spPr>
          <a:xfrm>
            <a:off x="4863616" y="5301208"/>
            <a:ext cx="1292560" cy="1251051"/>
          </a:xfrm>
          <a:prstGeom prst="rect">
            <a:avLst/>
          </a:prstGeom>
        </p:spPr>
      </p:pic>
      <p:sp>
        <p:nvSpPr>
          <p:cNvPr id="22" name="Rettangolo 21"/>
          <p:cNvSpPr/>
          <p:nvPr/>
        </p:nvSpPr>
        <p:spPr>
          <a:xfrm>
            <a:off x="109196" y="142852"/>
            <a:ext cx="1582484" cy="923330"/>
          </a:xfrm>
          <a:prstGeom prst="rect">
            <a:avLst/>
          </a:prstGeom>
          <a:noFill/>
        </p:spPr>
        <p:txBody>
          <a:bodyPr wrap="non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16+1</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3" name="Immagine 22" descr="avv Simona coppola.jpeg"/>
          <p:cNvPicPr>
            <a:picLocks noChangeAspect="1"/>
          </p:cNvPicPr>
          <p:nvPr/>
        </p:nvPicPr>
        <p:blipFill>
          <a:blip r:embed="rId17"/>
          <a:stretch>
            <a:fillRect/>
          </a:stretch>
        </p:blipFill>
        <p:spPr>
          <a:xfrm>
            <a:off x="4070287" y="3786190"/>
            <a:ext cx="1797857" cy="1348392"/>
          </a:xfrm>
          <a:prstGeom prst="rect">
            <a:avLst/>
          </a:prstGeom>
        </p:spPr>
      </p:pic>
      <p:pic>
        <p:nvPicPr>
          <p:cNvPr id="27" name="Immagine 26"/>
          <p:cNvPicPr/>
          <p:nvPr/>
        </p:nvPicPr>
        <p:blipFill>
          <a:blip r:embed="rId18">
            <a:extLst>
              <a:ext uri="{28A0092B-C50C-407E-A947-70E740481C1C}">
                <a14:useLocalDpi xmlns:a14="http://schemas.microsoft.com/office/drawing/2010/main" val="0"/>
              </a:ext>
            </a:extLst>
          </a:blip>
          <a:srcRect/>
          <a:stretch>
            <a:fillRect/>
          </a:stretch>
        </p:blipFill>
        <p:spPr bwMode="auto">
          <a:xfrm>
            <a:off x="3141530" y="3857628"/>
            <a:ext cx="1214446" cy="1214446"/>
          </a:xfrm>
          <a:prstGeom prst="rect">
            <a:avLst/>
          </a:prstGeom>
          <a:noFill/>
        </p:spPr>
      </p:pic>
      <p:pic>
        <p:nvPicPr>
          <p:cNvPr id="6" name="Immagine 5"/>
          <p:cNvPicPr>
            <a:picLocks noChangeAspect="1"/>
          </p:cNvPicPr>
          <p:nvPr/>
        </p:nvPicPr>
        <p:blipFill rotWithShape="1">
          <a:blip r:embed="rId19"/>
          <a:srcRect l="15126" t="11719" r="14083" b="2456"/>
          <a:stretch/>
        </p:blipFill>
        <p:spPr>
          <a:xfrm>
            <a:off x="3491880" y="5294291"/>
            <a:ext cx="1296144" cy="1375069"/>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1 10"/>
          <p:cNvCxnSpPr/>
          <p:nvPr/>
        </p:nvCxnSpPr>
        <p:spPr>
          <a:xfrm>
            <a:off x="0" y="100010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ttangolo 12"/>
          <p:cNvSpPr/>
          <p:nvPr/>
        </p:nvSpPr>
        <p:spPr bwMode="auto">
          <a:xfrm>
            <a:off x="0" y="0"/>
            <a:ext cx="9144000" cy="1357298"/>
          </a:xfrm>
          <a:prstGeom prst="rect">
            <a:avLst/>
          </a:prstGeom>
          <a:solidFill>
            <a:schemeClr val="tx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 name="Immagine 7" descr="201301 Lextrasporti prima pagina.jpg"/>
          <p:cNvPicPr>
            <a:picLocks noChangeAspect="1"/>
          </p:cNvPicPr>
          <p:nvPr/>
        </p:nvPicPr>
        <p:blipFill>
          <a:blip r:embed="rId3" cstate="print"/>
          <a:stretch>
            <a:fillRect/>
          </a:stretch>
        </p:blipFill>
        <p:spPr>
          <a:xfrm>
            <a:off x="898866" y="2000264"/>
            <a:ext cx="3030192" cy="4286256"/>
          </a:xfrm>
          <a:prstGeom prst="rect">
            <a:avLst/>
          </a:prstGeom>
        </p:spPr>
      </p:pic>
      <p:pic>
        <p:nvPicPr>
          <p:cNvPr id="15" name="Immagine 14" descr="201302 Lextrasporti-1.jpg"/>
          <p:cNvPicPr>
            <a:picLocks noChangeAspect="1"/>
          </p:cNvPicPr>
          <p:nvPr/>
        </p:nvPicPr>
        <p:blipFill>
          <a:blip r:embed="rId4" cstate="print"/>
          <a:stretch>
            <a:fillRect/>
          </a:stretch>
        </p:blipFill>
        <p:spPr>
          <a:xfrm>
            <a:off x="1714480" y="1785950"/>
            <a:ext cx="3291344" cy="4655660"/>
          </a:xfrm>
          <a:prstGeom prst="rect">
            <a:avLst/>
          </a:prstGeom>
        </p:spPr>
      </p:pic>
      <p:pic>
        <p:nvPicPr>
          <p:cNvPr id="16" name="Immagine 15" descr="201303 Lextrasporti B-1.jpg"/>
          <p:cNvPicPr>
            <a:picLocks noChangeAspect="1"/>
          </p:cNvPicPr>
          <p:nvPr/>
        </p:nvPicPr>
        <p:blipFill>
          <a:blip r:embed="rId5" cstate="print"/>
          <a:stretch>
            <a:fillRect/>
          </a:stretch>
        </p:blipFill>
        <p:spPr>
          <a:xfrm>
            <a:off x="2214546" y="1571612"/>
            <a:ext cx="3585731" cy="5072074"/>
          </a:xfrm>
          <a:prstGeom prst="rect">
            <a:avLst/>
          </a:prstGeom>
        </p:spPr>
      </p:pic>
      <p:pic>
        <p:nvPicPr>
          <p:cNvPr id="12" name="Immagine 11" descr="Lextrasport aprile-1.jpg"/>
          <p:cNvPicPr>
            <a:picLocks noChangeAspect="1"/>
          </p:cNvPicPr>
          <p:nvPr/>
        </p:nvPicPr>
        <p:blipFill>
          <a:blip r:embed="rId6" cstate="print"/>
          <a:stretch>
            <a:fillRect/>
          </a:stretch>
        </p:blipFill>
        <p:spPr>
          <a:xfrm>
            <a:off x="2857488" y="1357298"/>
            <a:ext cx="3737241" cy="5286388"/>
          </a:xfrm>
          <a:prstGeom prst="rect">
            <a:avLst/>
          </a:prstGeom>
        </p:spPr>
      </p:pic>
      <p:pic>
        <p:nvPicPr>
          <p:cNvPr id="17" name="Immagine 16" descr="LexTrasporti GG Trasparente.gif"/>
          <p:cNvPicPr>
            <a:picLocks noChangeAspect="1"/>
          </p:cNvPicPr>
          <p:nvPr/>
        </p:nvPicPr>
        <p:blipFill>
          <a:blip r:embed="rId7" cstate="print"/>
          <a:srcRect b="11765"/>
          <a:stretch>
            <a:fillRect/>
          </a:stretch>
        </p:blipFill>
        <p:spPr>
          <a:xfrm>
            <a:off x="2214546" y="71414"/>
            <a:ext cx="4845703" cy="1214446"/>
          </a:xfrm>
          <a:prstGeom prst="rect">
            <a:avLst/>
          </a:prstGeom>
        </p:spPr>
      </p:pic>
      <p:pic>
        <p:nvPicPr>
          <p:cNvPr id="35842" name="Picture 2" descr="https://image.jimcdn.com/app/cms/image/transf/dimension=650x10000:format=jpg/path/s8765a01be215dc3c/image/i6d51f117eec9389b/version/1458758347/image.jpg"/>
          <p:cNvPicPr>
            <a:picLocks noChangeAspect="1" noChangeArrowheads="1"/>
          </p:cNvPicPr>
          <p:nvPr/>
        </p:nvPicPr>
        <p:blipFill>
          <a:blip r:embed="rId8"/>
          <a:srcRect/>
          <a:stretch>
            <a:fillRect/>
          </a:stretch>
        </p:blipFill>
        <p:spPr bwMode="auto">
          <a:xfrm>
            <a:off x="3500430" y="1087450"/>
            <a:ext cx="4081455" cy="5770550"/>
          </a:xfrm>
          <a:prstGeom prst="rect">
            <a:avLst/>
          </a:prstGeom>
          <a:noFill/>
        </p:spPr>
      </p:pic>
      <p:sp>
        <p:nvSpPr>
          <p:cNvPr id="18" name="Rettangolo 17"/>
          <p:cNvSpPr/>
          <p:nvPr/>
        </p:nvSpPr>
        <p:spPr>
          <a:xfrm>
            <a:off x="4126075" y="2714620"/>
            <a:ext cx="2885983" cy="3416320"/>
          </a:xfrm>
          <a:prstGeom prst="rect">
            <a:avLst/>
          </a:prstGeom>
          <a:noFill/>
        </p:spPr>
        <p:txBody>
          <a:bodyPr wrap="none" lIns="91440" tIns="45720" rIns="91440" bIns="45720">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Prossima</a:t>
            </a:r>
          </a:p>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Uscita</a:t>
            </a:r>
          </a:p>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dicembre</a:t>
            </a:r>
          </a:p>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2018</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890615" y="5773764"/>
            <a:ext cx="7681913" cy="655632"/>
          </a:xfrm>
        </p:spPr>
        <p:txBody>
          <a:bodyPr>
            <a:normAutofit/>
          </a:bodyPr>
          <a:lstStyle/>
          <a:p>
            <a:pPr algn="r"/>
            <a:r>
              <a:rPr lang="en-US" dirty="0" smtClean="0">
                <a:effectLst>
                  <a:outerShdw blurRad="38100" dist="38100" dir="2700000" algn="tl">
                    <a:srgbClr val="000000">
                      <a:alpha val="43137"/>
                    </a:srgbClr>
                  </a:outerShdw>
                </a:effectLst>
              </a:rPr>
              <a:t>Genova, 8 </a:t>
            </a:r>
            <a:r>
              <a:rPr lang="en-US" dirty="0" err="1" smtClean="0">
                <a:effectLst>
                  <a:outerShdw blurRad="38100" dist="38100" dir="2700000" algn="tl">
                    <a:srgbClr val="000000">
                      <a:alpha val="43137"/>
                    </a:srgbClr>
                  </a:outerShdw>
                </a:effectLst>
              </a:rPr>
              <a:t>novembre</a:t>
            </a:r>
            <a:r>
              <a:rPr lang="en-US" dirty="0" smtClean="0">
                <a:effectLst>
                  <a:outerShdw blurRad="38100" dist="38100" dir="2700000" algn="tl">
                    <a:srgbClr val="000000">
                      <a:alpha val="43137"/>
                    </a:srgbClr>
                  </a:outerShdw>
                </a:effectLst>
              </a:rPr>
              <a:t> 2018</a:t>
            </a:r>
          </a:p>
        </p:txBody>
      </p:sp>
      <p:sp>
        <p:nvSpPr>
          <p:cNvPr id="8" name="WordArt 17"/>
          <p:cNvSpPr>
            <a:spLocks noChangeArrowheads="1" noChangeShapeType="1" noTextEdit="1"/>
          </p:cNvSpPr>
          <p:nvPr/>
        </p:nvSpPr>
        <p:spPr bwMode="auto">
          <a:xfrm>
            <a:off x="714348" y="1928802"/>
            <a:ext cx="7929618" cy="3071834"/>
          </a:xfrm>
          <a:prstGeom prst="rect">
            <a:avLst/>
          </a:prstGeom>
        </p:spPr>
        <p:txBody>
          <a:bodyPr wrap="none" fromWordArt="1">
            <a:prstTxWarp prst="textPlain">
              <a:avLst>
                <a:gd name="adj" fmla="val 51260"/>
              </a:avLst>
            </a:prstTxWarp>
          </a:bodyPr>
          <a:lstStyle/>
          <a:p>
            <a:pPr algn="ctr">
              <a:defRPr/>
            </a:pPr>
            <a:r>
              <a:rPr lang="it-IT" sz="4800" b="1" i="1" dirty="0" smtClean="0">
                <a:solidFill>
                  <a:schemeClr val="accent1"/>
                </a:solidFill>
                <a:effectLst>
                  <a:innerShdw blurRad="63500" dist="50800">
                    <a:prstClr val="black">
                      <a:alpha val="50000"/>
                    </a:prstClr>
                  </a:innerShdw>
                </a:effectLst>
              </a:rPr>
              <a:t>Conversazioni</a:t>
            </a:r>
          </a:p>
          <a:p>
            <a:pPr algn="ctr">
              <a:defRPr/>
            </a:pPr>
            <a:r>
              <a:rPr lang="it-IT" sz="4800" b="1" i="1" dirty="0" smtClean="0">
                <a:solidFill>
                  <a:schemeClr val="accent1"/>
                </a:solidFill>
                <a:effectLst>
                  <a:innerShdw blurRad="63500" dist="50800">
                    <a:prstClr val="black">
                      <a:alpha val="50000"/>
                    </a:prstClr>
                  </a:innerShdw>
                </a:effectLst>
              </a:rPr>
              <a:t>sulla Disciplina</a:t>
            </a:r>
          </a:p>
          <a:p>
            <a:pPr algn="ctr">
              <a:defRPr/>
            </a:pPr>
            <a:r>
              <a:rPr lang="it-IT" sz="4800" b="1" i="1" dirty="0" smtClean="0">
                <a:solidFill>
                  <a:schemeClr val="accent1"/>
                </a:solidFill>
                <a:effectLst>
                  <a:innerShdw blurRad="63500" dist="50800">
                    <a:prstClr val="black">
                      <a:alpha val="50000"/>
                    </a:prstClr>
                  </a:innerShdw>
                </a:effectLst>
              </a:rPr>
              <a:t>dei Trasporti</a:t>
            </a:r>
          </a:p>
        </p:txBody>
      </p:sp>
      <p:cxnSp>
        <p:nvCxnSpPr>
          <p:cNvPr id="11" name="Connettore 1 10"/>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0" y="135729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ttangolo 11"/>
          <p:cNvSpPr/>
          <p:nvPr/>
        </p:nvSpPr>
        <p:spPr bwMode="auto">
          <a:xfrm>
            <a:off x="0" y="0"/>
            <a:ext cx="9144000" cy="1357298"/>
          </a:xfrm>
          <a:prstGeom prst="rect">
            <a:avLst/>
          </a:prstGeom>
          <a:solidFill>
            <a:schemeClr val="tx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Immagine 13" descr="LexTrasporti GG Trasparente.gif"/>
          <p:cNvPicPr>
            <a:picLocks noChangeAspect="1"/>
          </p:cNvPicPr>
          <p:nvPr/>
        </p:nvPicPr>
        <p:blipFill>
          <a:blip r:embed="rId3" cstate="print"/>
          <a:srcRect b="11765"/>
          <a:stretch>
            <a:fillRect/>
          </a:stretch>
        </p:blipFill>
        <p:spPr>
          <a:xfrm>
            <a:off x="2214546" y="71414"/>
            <a:ext cx="4845703" cy="1214446"/>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05">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608EE9-BC9B-48A0-9915-52B7EE8658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TS010286705</Template>
  <TotalTime>4693</TotalTime>
  <Words>1657</Words>
  <Application>Microsoft Office PowerPoint</Application>
  <PresentationFormat>Presentazione su schermo (4:3)</PresentationFormat>
  <Paragraphs>193</Paragraphs>
  <Slides>19</Slides>
  <Notes>19</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19</vt:i4>
      </vt:variant>
    </vt:vector>
  </HeadingPairs>
  <TitlesOfParts>
    <vt:vector size="29" baseType="lpstr">
      <vt:lpstr>American Typewriter</vt:lpstr>
      <vt:lpstr>Arial</vt:lpstr>
      <vt:lpstr>Calibri</vt:lpstr>
      <vt:lpstr>Comic Sans MS</vt:lpstr>
      <vt:lpstr>Courier New</vt:lpstr>
      <vt:lpstr>Segoe</vt:lpstr>
      <vt:lpstr>Times New Roman</vt:lpstr>
      <vt:lpstr>Wingdings</vt:lpstr>
      <vt:lpstr>TS010286705</vt:lpstr>
      <vt:lpstr>White with Courier font for code slides</vt:lpstr>
      <vt:lpstr>Presentazione standard di PowerPoint</vt:lpstr>
      <vt:lpstr>Presentazione standard di PowerPoint</vt:lpstr>
      <vt:lpstr>Presentazione standard di PowerPoint</vt:lpstr>
      <vt:lpstr>Presentazione standard di PowerPoint</vt:lpstr>
      <vt:lpstr>Presentazione standard di PowerPoint</vt:lpstr>
      <vt:lpstr>La Struttura</vt:lpstr>
      <vt:lpstr>Comitato di Redazione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Conversazioni sul Diritto dei Trasporti</dc:title>
  <dc:subject/>
  <dc:creator>Florenzano Luca</dc:creator>
  <cp:keywords/>
  <dc:description/>
  <cp:lastModifiedBy>Florenzano Luca</cp:lastModifiedBy>
  <cp:revision>385</cp:revision>
  <dcterms:created xsi:type="dcterms:W3CDTF">2011-11-15T11:18:29Z</dcterms:created>
  <dcterms:modified xsi:type="dcterms:W3CDTF">2018-11-07T15:00:52Z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TC102867059990</vt:lpwstr>
  </property>
</Properties>
</file>